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E245B5-65EE-40DF-A04A-953E21355BD1}" v="1" dt="2024-10-17T16:53:58.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leen Lynch" userId="27bf386b-582c-4bb0-a42a-f9bc9ffad0a8" providerId="ADAL" clId="{00E245B5-65EE-40DF-A04A-953E21355BD1}"/>
    <pc:docChg chg="undo custSel addSld delSld modSld">
      <pc:chgData name="Kathleen Lynch" userId="27bf386b-582c-4bb0-a42a-f9bc9ffad0a8" providerId="ADAL" clId="{00E245B5-65EE-40DF-A04A-953E21355BD1}" dt="2024-10-17T16:54:55.794" v="7689" actId="20577"/>
      <pc:docMkLst>
        <pc:docMk/>
      </pc:docMkLst>
      <pc:sldChg chg="modSp mod">
        <pc:chgData name="Kathleen Lynch" userId="27bf386b-582c-4bb0-a42a-f9bc9ffad0a8" providerId="ADAL" clId="{00E245B5-65EE-40DF-A04A-953E21355BD1}" dt="2024-10-17T16:54:55.794" v="7689" actId="20577"/>
        <pc:sldMkLst>
          <pc:docMk/>
          <pc:sldMk cId="4054990183" sldId="256"/>
        </pc:sldMkLst>
        <pc:spChg chg="mod">
          <ac:chgData name="Kathleen Lynch" userId="27bf386b-582c-4bb0-a42a-f9bc9ffad0a8" providerId="ADAL" clId="{00E245B5-65EE-40DF-A04A-953E21355BD1}" dt="2024-10-17T16:54:55.794" v="7689" actId="20577"/>
          <ac:spMkLst>
            <pc:docMk/>
            <pc:sldMk cId="4054990183" sldId="256"/>
            <ac:spMk id="3" creationId="{8862B790-A29B-CA78-7D5A-0406221B5C8C}"/>
          </ac:spMkLst>
        </pc:spChg>
      </pc:sldChg>
      <pc:sldChg chg="modSp mod">
        <pc:chgData name="Kathleen Lynch" userId="27bf386b-582c-4bb0-a42a-f9bc9ffad0a8" providerId="ADAL" clId="{00E245B5-65EE-40DF-A04A-953E21355BD1}" dt="2024-10-17T16:43:14.838" v="7582" actId="122"/>
        <pc:sldMkLst>
          <pc:docMk/>
          <pc:sldMk cId="2503630999" sldId="257"/>
        </pc:sldMkLst>
        <pc:spChg chg="mod">
          <ac:chgData name="Kathleen Lynch" userId="27bf386b-582c-4bb0-a42a-f9bc9ffad0a8" providerId="ADAL" clId="{00E245B5-65EE-40DF-A04A-953E21355BD1}" dt="2024-10-17T16:43:14.838" v="7582" actId="122"/>
          <ac:spMkLst>
            <pc:docMk/>
            <pc:sldMk cId="2503630999" sldId="257"/>
            <ac:spMk id="2" creationId="{FDE0A3C6-B068-E5B5-E04B-881599B3DE57}"/>
          </ac:spMkLst>
        </pc:spChg>
      </pc:sldChg>
      <pc:sldChg chg="modSp mod">
        <pc:chgData name="Kathleen Lynch" userId="27bf386b-582c-4bb0-a42a-f9bc9ffad0a8" providerId="ADAL" clId="{00E245B5-65EE-40DF-A04A-953E21355BD1}" dt="2024-10-17T16:43:43.326" v="7630" actId="122"/>
        <pc:sldMkLst>
          <pc:docMk/>
          <pc:sldMk cId="1580806591" sldId="258"/>
        </pc:sldMkLst>
        <pc:spChg chg="mod">
          <ac:chgData name="Kathleen Lynch" userId="27bf386b-582c-4bb0-a42a-f9bc9ffad0a8" providerId="ADAL" clId="{00E245B5-65EE-40DF-A04A-953E21355BD1}" dt="2024-10-17T16:43:43.326" v="7630" actId="122"/>
          <ac:spMkLst>
            <pc:docMk/>
            <pc:sldMk cId="1580806591" sldId="258"/>
            <ac:spMk id="2" creationId="{11C58E99-0296-C604-845F-6A48C01D44F6}"/>
          </ac:spMkLst>
        </pc:spChg>
      </pc:sldChg>
      <pc:sldChg chg="modSp mod">
        <pc:chgData name="Kathleen Lynch" userId="27bf386b-582c-4bb0-a42a-f9bc9ffad0a8" providerId="ADAL" clId="{00E245B5-65EE-40DF-A04A-953E21355BD1}" dt="2024-10-17T16:43:54.034" v="7631" actId="122"/>
        <pc:sldMkLst>
          <pc:docMk/>
          <pc:sldMk cId="642416413" sldId="259"/>
        </pc:sldMkLst>
        <pc:spChg chg="mod">
          <ac:chgData name="Kathleen Lynch" userId="27bf386b-582c-4bb0-a42a-f9bc9ffad0a8" providerId="ADAL" clId="{00E245B5-65EE-40DF-A04A-953E21355BD1}" dt="2024-10-17T16:43:54.034" v="7631" actId="122"/>
          <ac:spMkLst>
            <pc:docMk/>
            <pc:sldMk cId="642416413" sldId="259"/>
            <ac:spMk id="2" creationId="{328EDE3F-0DBD-86D4-C5D6-2200A3F10D72}"/>
          </ac:spMkLst>
        </pc:spChg>
        <pc:spChg chg="mod">
          <ac:chgData name="Kathleen Lynch" userId="27bf386b-582c-4bb0-a42a-f9bc9ffad0a8" providerId="ADAL" clId="{00E245B5-65EE-40DF-A04A-953E21355BD1}" dt="2024-10-16T20:20:57.749" v="1700" actId="20577"/>
          <ac:spMkLst>
            <pc:docMk/>
            <pc:sldMk cId="642416413" sldId="259"/>
            <ac:spMk id="3" creationId="{9FDE0680-8A09-EB02-3052-63C2F4579825}"/>
          </ac:spMkLst>
        </pc:spChg>
      </pc:sldChg>
      <pc:sldChg chg="modSp mod">
        <pc:chgData name="Kathleen Lynch" userId="27bf386b-582c-4bb0-a42a-f9bc9ffad0a8" providerId="ADAL" clId="{00E245B5-65EE-40DF-A04A-953E21355BD1}" dt="2024-10-17T16:43:59.897" v="7632" actId="122"/>
        <pc:sldMkLst>
          <pc:docMk/>
          <pc:sldMk cId="961210831" sldId="260"/>
        </pc:sldMkLst>
        <pc:spChg chg="mod">
          <ac:chgData name="Kathleen Lynch" userId="27bf386b-582c-4bb0-a42a-f9bc9ffad0a8" providerId="ADAL" clId="{00E245B5-65EE-40DF-A04A-953E21355BD1}" dt="2024-10-17T16:43:59.897" v="7632" actId="122"/>
          <ac:spMkLst>
            <pc:docMk/>
            <pc:sldMk cId="961210831" sldId="260"/>
            <ac:spMk id="2" creationId="{8BFB66EA-A11B-9BE7-2D35-E6CAD520C45B}"/>
          </ac:spMkLst>
        </pc:spChg>
      </pc:sldChg>
      <pc:sldChg chg="modSp mod">
        <pc:chgData name="Kathleen Lynch" userId="27bf386b-582c-4bb0-a42a-f9bc9ffad0a8" providerId="ADAL" clId="{00E245B5-65EE-40DF-A04A-953E21355BD1}" dt="2024-10-17T16:44:11.526" v="7633" actId="122"/>
        <pc:sldMkLst>
          <pc:docMk/>
          <pc:sldMk cId="2373100561" sldId="261"/>
        </pc:sldMkLst>
        <pc:spChg chg="mod">
          <ac:chgData name="Kathleen Lynch" userId="27bf386b-582c-4bb0-a42a-f9bc9ffad0a8" providerId="ADAL" clId="{00E245B5-65EE-40DF-A04A-953E21355BD1}" dt="2024-10-17T16:44:11.526" v="7633" actId="122"/>
          <ac:spMkLst>
            <pc:docMk/>
            <pc:sldMk cId="2373100561" sldId="261"/>
            <ac:spMk id="2" creationId="{62BCEE2E-BC8B-784C-2B0F-6D6099AAB44B}"/>
          </ac:spMkLst>
        </pc:spChg>
      </pc:sldChg>
      <pc:sldChg chg="modSp mod">
        <pc:chgData name="Kathleen Lynch" userId="27bf386b-582c-4bb0-a42a-f9bc9ffad0a8" providerId="ADAL" clId="{00E245B5-65EE-40DF-A04A-953E21355BD1}" dt="2024-10-17T16:44:18.586" v="7634" actId="122"/>
        <pc:sldMkLst>
          <pc:docMk/>
          <pc:sldMk cId="1467334208" sldId="262"/>
        </pc:sldMkLst>
        <pc:spChg chg="mod">
          <ac:chgData name="Kathleen Lynch" userId="27bf386b-582c-4bb0-a42a-f9bc9ffad0a8" providerId="ADAL" clId="{00E245B5-65EE-40DF-A04A-953E21355BD1}" dt="2024-10-17T16:44:18.586" v="7634" actId="122"/>
          <ac:spMkLst>
            <pc:docMk/>
            <pc:sldMk cId="1467334208" sldId="262"/>
            <ac:spMk id="2" creationId="{FFD5D75A-6521-E949-B4A1-5169CDC4445C}"/>
          </ac:spMkLst>
        </pc:spChg>
        <pc:spChg chg="mod">
          <ac:chgData name="Kathleen Lynch" userId="27bf386b-582c-4bb0-a42a-f9bc9ffad0a8" providerId="ADAL" clId="{00E245B5-65EE-40DF-A04A-953E21355BD1}" dt="2024-10-16T20:39:49.201" v="2625" actId="20577"/>
          <ac:spMkLst>
            <pc:docMk/>
            <pc:sldMk cId="1467334208" sldId="262"/>
            <ac:spMk id="3" creationId="{9F8BFCF1-5B92-C1BD-40A3-2D378492C9D8}"/>
          </ac:spMkLst>
        </pc:spChg>
      </pc:sldChg>
      <pc:sldChg chg="modSp new mod">
        <pc:chgData name="Kathleen Lynch" userId="27bf386b-582c-4bb0-a42a-f9bc9ffad0a8" providerId="ADAL" clId="{00E245B5-65EE-40DF-A04A-953E21355BD1}" dt="2024-10-16T19:28:56.836" v="1041" actId="20577"/>
        <pc:sldMkLst>
          <pc:docMk/>
          <pc:sldMk cId="1637594630" sldId="263"/>
        </pc:sldMkLst>
        <pc:spChg chg="mod">
          <ac:chgData name="Kathleen Lynch" userId="27bf386b-582c-4bb0-a42a-f9bc9ffad0a8" providerId="ADAL" clId="{00E245B5-65EE-40DF-A04A-953E21355BD1}" dt="2024-10-16T19:28:56.836" v="1041" actId="20577"/>
          <ac:spMkLst>
            <pc:docMk/>
            <pc:sldMk cId="1637594630" sldId="263"/>
            <ac:spMk id="3" creationId="{E6F6ED76-956C-971D-85A5-9DCE8DAF03FC}"/>
          </ac:spMkLst>
        </pc:spChg>
      </pc:sldChg>
      <pc:sldChg chg="modSp new mod">
        <pc:chgData name="Kathleen Lynch" userId="27bf386b-582c-4bb0-a42a-f9bc9ffad0a8" providerId="ADAL" clId="{00E245B5-65EE-40DF-A04A-953E21355BD1}" dt="2024-10-16T20:18:13.311" v="1540" actId="20577"/>
        <pc:sldMkLst>
          <pc:docMk/>
          <pc:sldMk cId="2875749195" sldId="264"/>
        </pc:sldMkLst>
        <pc:spChg chg="mod">
          <ac:chgData name="Kathleen Lynch" userId="27bf386b-582c-4bb0-a42a-f9bc9ffad0a8" providerId="ADAL" clId="{00E245B5-65EE-40DF-A04A-953E21355BD1}" dt="2024-10-16T20:16:37.175" v="1241" actId="20577"/>
          <ac:spMkLst>
            <pc:docMk/>
            <pc:sldMk cId="2875749195" sldId="264"/>
            <ac:spMk id="2" creationId="{68976F8C-F11A-E10C-B4BD-B736BD896AAC}"/>
          </ac:spMkLst>
        </pc:spChg>
        <pc:spChg chg="mod">
          <ac:chgData name="Kathleen Lynch" userId="27bf386b-582c-4bb0-a42a-f9bc9ffad0a8" providerId="ADAL" clId="{00E245B5-65EE-40DF-A04A-953E21355BD1}" dt="2024-10-16T20:18:13.311" v="1540" actId="20577"/>
          <ac:spMkLst>
            <pc:docMk/>
            <pc:sldMk cId="2875749195" sldId="264"/>
            <ac:spMk id="3" creationId="{EED9B6A8-81D8-EC5B-30BE-91233A40CF79}"/>
          </ac:spMkLst>
        </pc:spChg>
      </pc:sldChg>
      <pc:sldChg chg="modSp new mod">
        <pc:chgData name="Kathleen Lynch" userId="27bf386b-582c-4bb0-a42a-f9bc9ffad0a8" providerId="ADAL" clId="{00E245B5-65EE-40DF-A04A-953E21355BD1}" dt="2024-10-17T16:54:10.722" v="7660" actId="20577"/>
        <pc:sldMkLst>
          <pc:docMk/>
          <pc:sldMk cId="3681233071" sldId="265"/>
        </pc:sldMkLst>
        <pc:spChg chg="mod">
          <ac:chgData name="Kathleen Lynch" userId="27bf386b-582c-4bb0-a42a-f9bc9ffad0a8" providerId="ADAL" clId="{00E245B5-65EE-40DF-A04A-953E21355BD1}" dt="2024-10-17T16:44:30.624" v="7635" actId="122"/>
          <ac:spMkLst>
            <pc:docMk/>
            <pc:sldMk cId="3681233071" sldId="265"/>
            <ac:spMk id="2" creationId="{40354772-61CA-7103-BE3E-1A17ACAF16AD}"/>
          </ac:spMkLst>
        </pc:spChg>
        <pc:spChg chg="mod">
          <ac:chgData name="Kathleen Lynch" userId="27bf386b-582c-4bb0-a42a-f9bc9ffad0a8" providerId="ADAL" clId="{00E245B5-65EE-40DF-A04A-953E21355BD1}" dt="2024-10-17T16:54:10.722" v="7660" actId="20577"/>
          <ac:spMkLst>
            <pc:docMk/>
            <pc:sldMk cId="3681233071" sldId="265"/>
            <ac:spMk id="3" creationId="{0EFB4015-420C-5B75-81E5-7AFE99063DDB}"/>
          </ac:spMkLst>
        </pc:spChg>
      </pc:sldChg>
      <pc:sldChg chg="modSp new mod">
        <pc:chgData name="Kathleen Lynch" userId="27bf386b-582c-4bb0-a42a-f9bc9ffad0a8" providerId="ADAL" clId="{00E245B5-65EE-40DF-A04A-953E21355BD1}" dt="2024-10-16T20:44:37.110" v="2869" actId="20577"/>
        <pc:sldMkLst>
          <pc:docMk/>
          <pc:sldMk cId="4175161222" sldId="266"/>
        </pc:sldMkLst>
        <pc:spChg chg="mod">
          <ac:chgData name="Kathleen Lynch" userId="27bf386b-582c-4bb0-a42a-f9bc9ffad0a8" providerId="ADAL" clId="{00E245B5-65EE-40DF-A04A-953E21355BD1}" dt="2024-10-16T20:40:17.341" v="2633" actId="122"/>
          <ac:spMkLst>
            <pc:docMk/>
            <pc:sldMk cId="4175161222" sldId="266"/>
            <ac:spMk id="2" creationId="{B8224CEA-7838-3B22-088F-911E7ABA5F10}"/>
          </ac:spMkLst>
        </pc:spChg>
        <pc:spChg chg="mod">
          <ac:chgData name="Kathleen Lynch" userId="27bf386b-582c-4bb0-a42a-f9bc9ffad0a8" providerId="ADAL" clId="{00E245B5-65EE-40DF-A04A-953E21355BD1}" dt="2024-10-16T20:44:37.110" v="2869" actId="20577"/>
          <ac:spMkLst>
            <pc:docMk/>
            <pc:sldMk cId="4175161222" sldId="266"/>
            <ac:spMk id="3" creationId="{D0D10159-850A-EE4E-6359-1D67FE187389}"/>
          </ac:spMkLst>
        </pc:spChg>
      </pc:sldChg>
      <pc:sldChg chg="modSp new mod">
        <pc:chgData name="Kathleen Lynch" userId="27bf386b-582c-4bb0-a42a-f9bc9ffad0a8" providerId="ADAL" clId="{00E245B5-65EE-40DF-A04A-953E21355BD1}" dt="2024-10-17T14:45:30.491" v="2960" actId="6549"/>
        <pc:sldMkLst>
          <pc:docMk/>
          <pc:sldMk cId="3321508090" sldId="267"/>
        </pc:sldMkLst>
        <pc:spChg chg="mod">
          <ac:chgData name="Kathleen Lynch" userId="27bf386b-582c-4bb0-a42a-f9bc9ffad0a8" providerId="ADAL" clId="{00E245B5-65EE-40DF-A04A-953E21355BD1}" dt="2024-10-16T20:45:14.651" v="2946" actId="20577"/>
          <ac:spMkLst>
            <pc:docMk/>
            <pc:sldMk cId="3321508090" sldId="267"/>
            <ac:spMk id="2" creationId="{05CC3AD8-FCAA-DBCC-1F02-0426F7DDE1E8}"/>
          </ac:spMkLst>
        </pc:spChg>
        <pc:spChg chg="mod">
          <ac:chgData name="Kathleen Lynch" userId="27bf386b-582c-4bb0-a42a-f9bc9ffad0a8" providerId="ADAL" clId="{00E245B5-65EE-40DF-A04A-953E21355BD1}" dt="2024-10-17T14:45:30.491" v="2960" actId="6549"/>
          <ac:spMkLst>
            <pc:docMk/>
            <pc:sldMk cId="3321508090" sldId="267"/>
            <ac:spMk id="3" creationId="{046EEF82-CC3D-5359-1920-84C2AB116989}"/>
          </ac:spMkLst>
        </pc:spChg>
      </pc:sldChg>
      <pc:sldChg chg="modSp new mod">
        <pc:chgData name="Kathleen Lynch" userId="27bf386b-582c-4bb0-a42a-f9bc9ffad0a8" providerId="ADAL" clId="{00E245B5-65EE-40DF-A04A-953E21355BD1}" dt="2024-10-17T16:54:21.706" v="7661" actId="313"/>
        <pc:sldMkLst>
          <pc:docMk/>
          <pc:sldMk cId="1560724595" sldId="268"/>
        </pc:sldMkLst>
        <pc:spChg chg="mod">
          <ac:chgData name="Kathleen Lynch" userId="27bf386b-582c-4bb0-a42a-f9bc9ffad0a8" providerId="ADAL" clId="{00E245B5-65EE-40DF-A04A-953E21355BD1}" dt="2024-10-17T16:44:45.334" v="7636" actId="122"/>
          <ac:spMkLst>
            <pc:docMk/>
            <pc:sldMk cId="1560724595" sldId="268"/>
            <ac:spMk id="2" creationId="{050239ED-B644-689F-0577-9C054734FAC3}"/>
          </ac:spMkLst>
        </pc:spChg>
        <pc:spChg chg="mod">
          <ac:chgData name="Kathleen Lynch" userId="27bf386b-582c-4bb0-a42a-f9bc9ffad0a8" providerId="ADAL" clId="{00E245B5-65EE-40DF-A04A-953E21355BD1}" dt="2024-10-17T16:54:21.706" v="7661" actId="313"/>
          <ac:spMkLst>
            <pc:docMk/>
            <pc:sldMk cId="1560724595" sldId="268"/>
            <ac:spMk id="3" creationId="{C6EA7BDB-39AF-4589-B9BB-9BD02ADA73C4}"/>
          </ac:spMkLst>
        </pc:spChg>
      </pc:sldChg>
      <pc:sldChg chg="modSp new mod">
        <pc:chgData name="Kathleen Lynch" userId="27bf386b-582c-4bb0-a42a-f9bc9ffad0a8" providerId="ADAL" clId="{00E245B5-65EE-40DF-A04A-953E21355BD1}" dt="2024-10-17T16:46:07.236" v="7637" actId="122"/>
        <pc:sldMkLst>
          <pc:docMk/>
          <pc:sldMk cId="4116448411" sldId="269"/>
        </pc:sldMkLst>
        <pc:spChg chg="mod">
          <ac:chgData name="Kathleen Lynch" userId="27bf386b-582c-4bb0-a42a-f9bc9ffad0a8" providerId="ADAL" clId="{00E245B5-65EE-40DF-A04A-953E21355BD1}" dt="2024-10-17T16:46:07.236" v="7637" actId="122"/>
          <ac:spMkLst>
            <pc:docMk/>
            <pc:sldMk cId="4116448411" sldId="269"/>
            <ac:spMk id="2" creationId="{587EC73B-CE0E-CE99-4F58-A24CAB923A84}"/>
          </ac:spMkLst>
        </pc:spChg>
        <pc:spChg chg="mod">
          <ac:chgData name="Kathleen Lynch" userId="27bf386b-582c-4bb0-a42a-f9bc9ffad0a8" providerId="ADAL" clId="{00E245B5-65EE-40DF-A04A-953E21355BD1}" dt="2024-10-17T14:51:53.545" v="3894" actId="20577"/>
          <ac:spMkLst>
            <pc:docMk/>
            <pc:sldMk cId="4116448411" sldId="269"/>
            <ac:spMk id="3" creationId="{67D40487-6D68-7189-1420-D5152EE79167}"/>
          </ac:spMkLst>
        </pc:spChg>
      </pc:sldChg>
      <pc:sldChg chg="modSp new mod">
        <pc:chgData name="Kathleen Lynch" userId="27bf386b-582c-4bb0-a42a-f9bc9ffad0a8" providerId="ADAL" clId="{00E245B5-65EE-40DF-A04A-953E21355BD1}" dt="2024-10-17T16:46:13.459" v="7638" actId="122"/>
        <pc:sldMkLst>
          <pc:docMk/>
          <pc:sldMk cId="2809388593" sldId="270"/>
        </pc:sldMkLst>
        <pc:spChg chg="mod">
          <ac:chgData name="Kathleen Lynch" userId="27bf386b-582c-4bb0-a42a-f9bc9ffad0a8" providerId="ADAL" clId="{00E245B5-65EE-40DF-A04A-953E21355BD1}" dt="2024-10-17T16:46:13.459" v="7638" actId="122"/>
          <ac:spMkLst>
            <pc:docMk/>
            <pc:sldMk cId="2809388593" sldId="270"/>
            <ac:spMk id="2" creationId="{4396A894-4CF3-A862-0121-D406A2DE4C37}"/>
          </ac:spMkLst>
        </pc:spChg>
        <pc:spChg chg="mod">
          <ac:chgData name="Kathleen Lynch" userId="27bf386b-582c-4bb0-a42a-f9bc9ffad0a8" providerId="ADAL" clId="{00E245B5-65EE-40DF-A04A-953E21355BD1}" dt="2024-10-17T14:58:08.821" v="4125" actId="20577"/>
          <ac:spMkLst>
            <pc:docMk/>
            <pc:sldMk cId="2809388593" sldId="270"/>
            <ac:spMk id="3" creationId="{5A9DED0D-3EF8-F73F-71FC-C1AA9B17C310}"/>
          </ac:spMkLst>
        </pc:spChg>
      </pc:sldChg>
      <pc:sldChg chg="modSp new mod">
        <pc:chgData name="Kathleen Lynch" userId="27bf386b-582c-4bb0-a42a-f9bc9ffad0a8" providerId="ADAL" clId="{00E245B5-65EE-40DF-A04A-953E21355BD1}" dt="2024-10-17T15:01:44.099" v="4512" actId="6549"/>
        <pc:sldMkLst>
          <pc:docMk/>
          <pc:sldMk cId="818109612" sldId="271"/>
        </pc:sldMkLst>
        <pc:spChg chg="mod">
          <ac:chgData name="Kathleen Lynch" userId="27bf386b-582c-4bb0-a42a-f9bc9ffad0a8" providerId="ADAL" clId="{00E245B5-65EE-40DF-A04A-953E21355BD1}" dt="2024-10-17T15:01:44.099" v="4512" actId="6549"/>
          <ac:spMkLst>
            <pc:docMk/>
            <pc:sldMk cId="818109612" sldId="271"/>
            <ac:spMk id="2" creationId="{E94AD981-348B-B5DD-37FD-4A3684AA0275}"/>
          </ac:spMkLst>
        </pc:spChg>
        <pc:spChg chg="mod">
          <ac:chgData name="Kathleen Lynch" userId="27bf386b-582c-4bb0-a42a-f9bc9ffad0a8" providerId="ADAL" clId="{00E245B5-65EE-40DF-A04A-953E21355BD1}" dt="2024-10-17T15:00:49.769" v="4451" actId="20577"/>
          <ac:spMkLst>
            <pc:docMk/>
            <pc:sldMk cId="818109612" sldId="271"/>
            <ac:spMk id="3" creationId="{85695281-0F0D-A699-1D29-1826CFA2850D}"/>
          </ac:spMkLst>
        </pc:spChg>
      </pc:sldChg>
      <pc:sldChg chg="modSp new mod">
        <pc:chgData name="Kathleen Lynch" userId="27bf386b-582c-4bb0-a42a-f9bc9ffad0a8" providerId="ADAL" clId="{00E245B5-65EE-40DF-A04A-953E21355BD1}" dt="2024-10-17T16:54:24.070" v="7662" actId="2"/>
        <pc:sldMkLst>
          <pc:docMk/>
          <pc:sldMk cId="3835114303" sldId="272"/>
        </pc:sldMkLst>
        <pc:spChg chg="mod">
          <ac:chgData name="Kathleen Lynch" userId="27bf386b-582c-4bb0-a42a-f9bc9ffad0a8" providerId="ADAL" clId="{00E245B5-65EE-40DF-A04A-953E21355BD1}" dt="2024-10-17T16:54:24.070" v="7662" actId="2"/>
          <ac:spMkLst>
            <pc:docMk/>
            <pc:sldMk cId="3835114303" sldId="272"/>
            <ac:spMk id="3" creationId="{F5C5D1CF-562F-1449-EDE1-09FB467C6E07}"/>
          </ac:spMkLst>
        </pc:spChg>
      </pc:sldChg>
      <pc:sldChg chg="modSp new del mod">
        <pc:chgData name="Kathleen Lynch" userId="27bf386b-582c-4bb0-a42a-f9bc9ffad0a8" providerId="ADAL" clId="{00E245B5-65EE-40DF-A04A-953E21355BD1}" dt="2024-10-17T16:32:08.635" v="7040" actId="47"/>
        <pc:sldMkLst>
          <pc:docMk/>
          <pc:sldMk cId="866790243" sldId="273"/>
        </pc:sldMkLst>
        <pc:spChg chg="mod">
          <ac:chgData name="Kathleen Lynch" userId="27bf386b-582c-4bb0-a42a-f9bc9ffad0a8" providerId="ADAL" clId="{00E245B5-65EE-40DF-A04A-953E21355BD1}" dt="2024-10-17T16:31:00.455" v="7039" actId="6549"/>
          <ac:spMkLst>
            <pc:docMk/>
            <pc:sldMk cId="866790243" sldId="273"/>
            <ac:spMk id="3" creationId="{B01A37A2-B611-4FCD-63C4-A017E4F1850D}"/>
          </ac:spMkLst>
        </pc:spChg>
      </pc:sldChg>
      <pc:sldChg chg="modSp new mod">
        <pc:chgData name="Kathleen Lynch" userId="27bf386b-582c-4bb0-a42a-f9bc9ffad0a8" providerId="ADAL" clId="{00E245B5-65EE-40DF-A04A-953E21355BD1}" dt="2024-10-17T16:46:38.070" v="7639" actId="122"/>
        <pc:sldMkLst>
          <pc:docMk/>
          <pc:sldMk cId="1036465555" sldId="274"/>
        </pc:sldMkLst>
        <pc:spChg chg="mod">
          <ac:chgData name="Kathleen Lynch" userId="27bf386b-582c-4bb0-a42a-f9bc9ffad0a8" providerId="ADAL" clId="{00E245B5-65EE-40DF-A04A-953E21355BD1}" dt="2024-10-17T16:46:38.070" v="7639" actId="122"/>
          <ac:spMkLst>
            <pc:docMk/>
            <pc:sldMk cId="1036465555" sldId="274"/>
            <ac:spMk id="2" creationId="{E8C58551-2E19-A1B2-FC44-D38168885C8C}"/>
          </ac:spMkLst>
        </pc:spChg>
        <pc:spChg chg="mod">
          <ac:chgData name="Kathleen Lynch" userId="27bf386b-582c-4bb0-a42a-f9bc9ffad0a8" providerId="ADAL" clId="{00E245B5-65EE-40DF-A04A-953E21355BD1}" dt="2024-10-17T15:20:00.110" v="4990" actId="20577"/>
          <ac:spMkLst>
            <pc:docMk/>
            <pc:sldMk cId="1036465555" sldId="274"/>
            <ac:spMk id="3" creationId="{74F1333A-C825-1556-2CFB-55304F0EF48E}"/>
          </ac:spMkLst>
        </pc:spChg>
      </pc:sldChg>
      <pc:sldChg chg="modSp new mod">
        <pc:chgData name="Kathleen Lynch" userId="27bf386b-582c-4bb0-a42a-f9bc9ffad0a8" providerId="ADAL" clId="{00E245B5-65EE-40DF-A04A-953E21355BD1}" dt="2024-10-17T16:46:46.388" v="7640" actId="122"/>
        <pc:sldMkLst>
          <pc:docMk/>
          <pc:sldMk cId="3405118251" sldId="275"/>
        </pc:sldMkLst>
        <pc:spChg chg="mod">
          <ac:chgData name="Kathleen Lynch" userId="27bf386b-582c-4bb0-a42a-f9bc9ffad0a8" providerId="ADAL" clId="{00E245B5-65EE-40DF-A04A-953E21355BD1}" dt="2024-10-17T16:46:46.388" v="7640" actId="122"/>
          <ac:spMkLst>
            <pc:docMk/>
            <pc:sldMk cId="3405118251" sldId="275"/>
            <ac:spMk id="2" creationId="{32EF9019-BF89-9ABA-9576-6279D3A72333}"/>
          </ac:spMkLst>
        </pc:spChg>
        <pc:spChg chg="mod">
          <ac:chgData name="Kathleen Lynch" userId="27bf386b-582c-4bb0-a42a-f9bc9ffad0a8" providerId="ADAL" clId="{00E245B5-65EE-40DF-A04A-953E21355BD1}" dt="2024-10-17T15:25:00.190" v="5070" actId="27636"/>
          <ac:spMkLst>
            <pc:docMk/>
            <pc:sldMk cId="3405118251" sldId="275"/>
            <ac:spMk id="3" creationId="{CF323846-B241-9D95-554A-9B41B9E08430}"/>
          </ac:spMkLst>
        </pc:spChg>
      </pc:sldChg>
      <pc:sldChg chg="modSp new mod">
        <pc:chgData name="Kathleen Lynch" userId="27bf386b-582c-4bb0-a42a-f9bc9ffad0a8" providerId="ADAL" clId="{00E245B5-65EE-40DF-A04A-953E21355BD1}" dt="2024-10-17T16:46:54.515" v="7641" actId="122"/>
        <pc:sldMkLst>
          <pc:docMk/>
          <pc:sldMk cId="348669832" sldId="276"/>
        </pc:sldMkLst>
        <pc:spChg chg="mod">
          <ac:chgData name="Kathleen Lynch" userId="27bf386b-582c-4bb0-a42a-f9bc9ffad0a8" providerId="ADAL" clId="{00E245B5-65EE-40DF-A04A-953E21355BD1}" dt="2024-10-17T16:46:54.515" v="7641" actId="122"/>
          <ac:spMkLst>
            <pc:docMk/>
            <pc:sldMk cId="348669832" sldId="276"/>
            <ac:spMk id="2" creationId="{44E44EC5-0F40-5453-5EC5-AEC772206455}"/>
          </ac:spMkLst>
        </pc:spChg>
        <pc:spChg chg="mod">
          <ac:chgData name="Kathleen Lynch" userId="27bf386b-582c-4bb0-a42a-f9bc9ffad0a8" providerId="ADAL" clId="{00E245B5-65EE-40DF-A04A-953E21355BD1}" dt="2024-10-17T15:27:59.707" v="5484" actId="20577"/>
          <ac:spMkLst>
            <pc:docMk/>
            <pc:sldMk cId="348669832" sldId="276"/>
            <ac:spMk id="3" creationId="{580FD9EF-949F-1A2A-D248-C8B27689FDE0}"/>
          </ac:spMkLst>
        </pc:spChg>
      </pc:sldChg>
      <pc:sldChg chg="modSp new mod">
        <pc:chgData name="Kathleen Lynch" userId="27bf386b-582c-4bb0-a42a-f9bc9ffad0a8" providerId="ADAL" clId="{00E245B5-65EE-40DF-A04A-953E21355BD1}" dt="2024-10-17T16:47:01.466" v="7642" actId="122"/>
        <pc:sldMkLst>
          <pc:docMk/>
          <pc:sldMk cId="4197465544" sldId="277"/>
        </pc:sldMkLst>
        <pc:spChg chg="mod">
          <ac:chgData name="Kathleen Lynch" userId="27bf386b-582c-4bb0-a42a-f9bc9ffad0a8" providerId="ADAL" clId="{00E245B5-65EE-40DF-A04A-953E21355BD1}" dt="2024-10-17T16:47:01.466" v="7642" actId="122"/>
          <ac:spMkLst>
            <pc:docMk/>
            <pc:sldMk cId="4197465544" sldId="277"/>
            <ac:spMk id="2" creationId="{F0E23FF3-7FFD-84F4-8C0B-DD10F6C36DA2}"/>
          </ac:spMkLst>
        </pc:spChg>
        <pc:spChg chg="mod">
          <ac:chgData name="Kathleen Lynch" userId="27bf386b-582c-4bb0-a42a-f9bc9ffad0a8" providerId="ADAL" clId="{00E245B5-65EE-40DF-A04A-953E21355BD1}" dt="2024-10-17T15:30:53.375" v="6138" actId="20577"/>
          <ac:spMkLst>
            <pc:docMk/>
            <pc:sldMk cId="4197465544" sldId="277"/>
            <ac:spMk id="3" creationId="{D506773D-B46F-2347-AC6C-0437698EB16B}"/>
          </ac:spMkLst>
        </pc:spChg>
      </pc:sldChg>
      <pc:sldChg chg="modSp new mod">
        <pc:chgData name="Kathleen Lynch" userId="27bf386b-582c-4bb0-a42a-f9bc9ffad0a8" providerId="ADAL" clId="{00E245B5-65EE-40DF-A04A-953E21355BD1}" dt="2024-10-17T16:47:05.957" v="7643" actId="122"/>
        <pc:sldMkLst>
          <pc:docMk/>
          <pc:sldMk cId="3851640493" sldId="278"/>
        </pc:sldMkLst>
        <pc:spChg chg="mod">
          <ac:chgData name="Kathleen Lynch" userId="27bf386b-582c-4bb0-a42a-f9bc9ffad0a8" providerId="ADAL" clId="{00E245B5-65EE-40DF-A04A-953E21355BD1}" dt="2024-10-17T16:47:05.957" v="7643" actId="122"/>
          <ac:spMkLst>
            <pc:docMk/>
            <pc:sldMk cId="3851640493" sldId="278"/>
            <ac:spMk id="2" creationId="{14272C08-9B6D-0EB8-A825-94FF082714C9}"/>
          </ac:spMkLst>
        </pc:spChg>
        <pc:spChg chg="mod">
          <ac:chgData name="Kathleen Lynch" userId="27bf386b-582c-4bb0-a42a-f9bc9ffad0a8" providerId="ADAL" clId="{00E245B5-65EE-40DF-A04A-953E21355BD1}" dt="2024-10-17T16:10:02.705" v="6275" actId="27636"/>
          <ac:spMkLst>
            <pc:docMk/>
            <pc:sldMk cId="3851640493" sldId="278"/>
            <ac:spMk id="3" creationId="{C55966FB-CA66-1DC1-7F49-14F565218301}"/>
          </ac:spMkLst>
        </pc:spChg>
      </pc:sldChg>
      <pc:sldChg chg="modSp new mod">
        <pc:chgData name="Kathleen Lynch" userId="27bf386b-582c-4bb0-a42a-f9bc9ffad0a8" providerId="ADAL" clId="{00E245B5-65EE-40DF-A04A-953E21355BD1}" dt="2024-10-17T16:47:11.897" v="7644" actId="122"/>
        <pc:sldMkLst>
          <pc:docMk/>
          <pc:sldMk cId="3653692112" sldId="279"/>
        </pc:sldMkLst>
        <pc:spChg chg="mod">
          <ac:chgData name="Kathleen Lynch" userId="27bf386b-582c-4bb0-a42a-f9bc9ffad0a8" providerId="ADAL" clId="{00E245B5-65EE-40DF-A04A-953E21355BD1}" dt="2024-10-17T16:47:11.897" v="7644" actId="122"/>
          <ac:spMkLst>
            <pc:docMk/>
            <pc:sldMk cId="3653692112" sldId="279"/>
            <ac:spMk id="2" creationId="{D05271C4-AD73-8B0C-934F-EF8C7C63442E}"/>
          </ac:spMkLst>
        </pc:spChg>
        <pc:spChg chg="mod">
          <ac:chgData name="Kathleen Lynch" userId="27bf386b-582c-4bb0-a42a-f9bc9ffad0a8" providerId="ADAL" clId="{00E245B5-65EE-40DF-A04A-953E21355BD1}" dt="2024-10-17T16:14:05.476" v="6618" actId="20577"/>
          <ac:spMkLst>
            <pc:docMk/>
            <pc:sldMk cId="3653692112" sldId="279"/>
            <ac:spMk id="3" creationId="{6471901F-8801-7525-CAFD-3B96CA375532}"/>
          </ac:spMkLst>
        </pc:spChg>
      </pc:sldChg>
      <pc:sldChg chg="modSp new mod">
        <pc:chgData name="Kathleen Lynch" userId="27bf386b-582c-4bb0-a42a-f9bc9ffad0a8" providerId="ADAL" clId="{00E245B5-65EE-40DF-A04A-953E21355BD1}" dt="2024-10-17T16:47:54" v="7653" actId="20577"/>
        <pc:sldMkLst>
          <pc:docMk/>
          <pc:sldMk cId="3800076983" sldId="280"/>
        </pc:sldMkLst>
        <pc:spChg chg="mod">
          <ac:chgData name="Kathleen Lynch" userId="27bf386b-582c-4bb0-a42a-f9bc9ffad0a8" providerId="ADAL" clId="{00E245B5-65EE-40DF-A04A-953E21355BD1}" dt="2024-10-17T16:47:20.230" v="7645" actId="122"/>
          <ac:spMkLst>
            <pc:docMk/>
            <pc:sldMk cId="3800076983" sldId="280"/>
            <ac:spMk id="2" creationId="{5F81A42F-68F8-3698-C443-C0B6B6F047DD}"/>
          </ac:spMkLst>
        </pc:spChg>
        <pc:spChg chg="mod">
          <ac:chgData name="Kathleen Lynch" userId="27bf386b-582c-4bb0-a42a-f9bc9ffad0a8" providerId="ADAL" clId="{00E245B5-65EE-40DF-A04A-953E21355BD1}" dt="2024-10-17T16:47:54" v="7653" actId="20577"/>
          <ac:spMkLst>
            <pc:docMk/>
            <pc:sldMk cId="3800076983" sldId="280"/>
            <ac:spMk id="3" creationId="{DC300C6B-A973-F936-704D-81CD764F7548}"/>
          </ac:spMkLst>
        </pc:spChg>
      </pc:sldChg>
      <pc:sldChg chg="modSp new mod">
        <pc:chgData name="Kathleen Lynch" userId="27bf386b-582c-4bb0-a42a-f9bc9ffad0a8" providerId="ADAL" clId="{00E245B5-65EE-40DF-A04A-953E21355BD1}" dt="2024-10-17T16:48:08.421" v="7654" actId="122"/>
        <pc:sldMkLst>
          <pc:docMk/>
          <pc:sldMk cId="2935172743" sldId="281"/>
        </pc:sldMkLst>
        <pc:spChg chg="mod">
          <ac:chgData name="Kathleen Lynch" userId="27bf386b-582c-4bb0-a42a-f9bc9ffad0a8" providerId="ADAL" clId="{00E245B5-65EE-40DF-A04A-953E21355BD1}" dt="2024-10-17T16:48:08.421" v="7654" actId="122"/>
          <ac:spMkLst>
            <pc:docMk/>
            <pc:sldMk cId="2935172743" sldId="281"/>
            <ac:spMk id="2" creationId="{C5A8E6CE-3C6E-68F3-332D-61CC1DCE2B98}"/>
          </ac:spMkLst>
        </pc:spChg>
        <pc:spChg chg="mod">
          <ac:chgData name="Kathleen Lynch" userId="27bf386b-582c-4bb0-a42a-f9bc9ffad0a8" providerId="ADAL" clId="{00E245B5-65EE-40DF-A04A-953E21355BD1}" dt="2024-10-17T16:41:55.012" v="7543" actId="5793"/>
          <ac:spMkLst>
            <pc:docMk/>
            <pc:sldMk cId="2935172743" sldId="281"/>
            <ac:spMk id="3" creationId="{6C6F7A84-06D5-17CD-3933-304C5ACF0BF6}"/>
          </ac:spMkLst>
        </pc:spChg>
      </pc:sldChg>
      <pc:sldChg chg="modSp new mod">
        <pc:chgData name="Kathleen Lynch" userId="27bf386b-582c-4bb0-a42a-f9bc9ffad0a8" providerId="ADAL" clId="{00E245B5-65EE-40DF-A04A-953E21355BD1}" dt="2024-10-17T16:43:05.285" v="7581" actId="122"/>
        <pc:sldMkLst>
          <pc:docMk/>
          <pc:sldMk cId="72633467" sldId="282"/>
        </pc:sldMkLst>
        <pc:spChg chg="mod">
          <ac:chgData name="Kathleen Lynch" userId="27bf386b-582c-4bb0-a42a-f9bc9ffad0a8" providerId="ADAL" clId="{00E245B5-65EE-40DF-A04A-953E21355BD1}" dt="2024-10-17T16:43:05.285" v="7581" actId="122"/>
          <ac:spMkLst>
            <pc:docMk/>
            <pc:sldMk cId="72633467" sldId="282"/>
            <ac:spMk id="2" creationId="{4D2F1D5D-7D3C-BFE8-33B1-548F11515C25}"/>
          </ac:spMkLst>
        </pc:spChg>
        <pc:spChg chg="mod">
          <ac:chgData name="Kathleen Lynch" userId="27bf386b-582c-4bb0-a42a-f9bc9ffad0a8" providerId="ADAL" clId="{00E245B5-65EE-40DF-A04A-953E21355BD1}" dt="2024-10-17T16:42:58.395" v="7580"/>
          <ac:spMkLst>
            <pc:docMk/>
            <pc:sldMk cId="72633467" sldId="282"/>
            <ac:spMk id="3" creationId="{3E4E1D41-3E91-600C-6C81-7F1F9C6AD4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8481D3-CE77-4293-9866-F5AA4DB3EA25}" type="datetimeFigureOut">
              <a:rPr lang="en-US" smtClean="0"/>
              <a:t>10/17/2024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C0FBE-2A66-4F50-B821-797F9A60B4DA}" type="slidenum">
              <a:rPr lang="en-US" smtClean="0"/>
              <a:t>‹#›</a:t>
            </a:fld>
            <a:endParaRPr lang="en-US" dirty="0"/>
          </a:p>
        </p:txBody>
      </p:sp>
    </p:spTree>
    <p:extLst>
      <p:ext uri="{BB962C8B-B14F-4D97-AF65-F5344CB8AC3E}">
        <p14:creationId xmlns:p14="http://schemas.microsoft.com/office/powerpoint/2010/main" val="380809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FC0FBE-2A66-4F50-B821-797F9A60B4DA}" type="slidenum">
              <a:rPr lang="en-US" smtClean="0"/>
              <a:t>1</a:t>
            </a:fld>
            <a:endParaRPr lang="en-US" dirty="0"/>
          </a:p>
        </p:txBody>
      </p:sp>
    </p:spTree>
    <p:extLst>
      <p:ext uri="{BB962C8B-B14F-4D97-AF65-F5344CB8AC3E}">
        <p14:creationId xmlns:p14="http://schemas.microsoft.com/office/powerpoint/2010/main" val="2165595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7E78E-47A3-DFA7-A247-FEB3DA9260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D24CB4-3AB5-0A5A-A1D3-26976166CC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DCADD1-7FAD-C153-CE6E-9AADD49B0FA5}"/>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5" name="Footer Placeholder 4">
            <a:extLst>
              <a:ext uri="{FF2B5EF4-FFF2-40B4-BE49-F238E27FC236}">
                <a16:creationId xmlns:a16="http://schemas.microsoft.com/office/drawing/2014/main" id="{2150D416-37CB-4CD0-37DF-09023BA6315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2B3C67-9C56-4E92-7C50-5D4460298A61}"/>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1362931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6499B-D73A-0DE1-6C19-355A18FC41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1396C3-4A4E-6B15-8B8B-D64C028B86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5B7A37-79C7-E160-4A75-045A233E51B1}"/>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5" name="Footer Placeholder 4">
            <a:extLst>
              <a:ext uri="{FF2B5EF4-FFF2-40B4-BE49-F238E27FC236}">
                <a16:creationId xmlns:a16="http://schemas.microsoft.com/office/drawing/2014/main" id="{3B7EC26F-CD6E-7A4C-8D21-1FBF1F42CC1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CE68CE1-AF9B-3338-66E9-4C15932801AD}"/>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1624012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07087-2E9F-7141-05BA-7F5E34E6C2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318D8C-018C-7224-5900-F67C92F32F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D00CE9-126A-5E25-B263-4FAD31CDE2CC}"/>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5" name="Footer Placeholder 4">
            <a:extLst>
              <a:ext uri="{FF2B5EF4-FFF2-40B4-BE49-F238E27FC236}">
                <a16:creationId xmlns:a16="http://schemas.microsoft.com/office/drawing/2014/main" id="{62DE5658-166E-C916-2313-B2A61B9696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0CF1CD-9198-541F-E337-52B4F86A41EA}"/>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2965851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EEDAF-BA8C-E86B-F163-3C33BEF736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259142-DCF5-2B79-1A39-8AEAF5A013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2C29CC-A66F-B915-9147-CB16519B04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B267DF-EA54-D338-F48C-215386AE8B50}"/>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6" name="Footer Placeholder 5">
            <a:extLst>
              <a:ext uri="{FF2B5EF4-FFF2-40B4-BE49-F238E27FC236}">
                <a16:creationId xmlns:a16="http://schemas.microsoft.com/office/drawing/2014/main" id="{1BB3F804-326A-CDD2-ED96-AAA7D205253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4BDB2D-28F3-8953-74C2-FADE704932F5}"/>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1519097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5D81C-43A9-ED00-19A3-44D1345A97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D42400-B3BB-3165-AFB7-D8E45829DC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BA1563-E123-2860-D05E-ACF57B38AF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705819-B39F-879F-4759-C566108743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371CFD-D247-DE3C-EF09-648E58F0B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BFD84-EA91-E27C-0F77-C25CB5D87E3E}"/>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8" name="Footer Placeholder 7">
            <a:extLst>
              <a:ext uri="{FF2B5EF4-FFF2-40B4-BE49-F238E27FC236}">
                <a16:creationId xmlns:a16="http://schemas.microsoft.com/office/drawing/2014/main" id="{04408ED3-AED5-2B96-EE94-FB1CEA6C4FC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2B1A557-295B-3225-F153-77185BC3E228}"/>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3688628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9DCEE-7AF1-3864-84CA-815132C39E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AF3B99-6D1A-D8BE-8FBF-AF17B7979718}"/>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4" name="Footer Placeholder 3">
            <a:extLst>
              <a:ext uri="{FF2B5EF4-FFF2-40B4-BE49-F238E27FC236}">
                <a16:creationId xmlns:a16="http://schemas.microsoft.com/office/drawing/2014/main" id="{D19BFC79-250F-8F94-12D1-8E0980A4B2E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F7F1945-A906-707C-7ABF-197CD2DA8CD1}"/>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345890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25695-67CE-2518-51BE-962EBB85465F}"/>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3" name="Footer Placeholder 2">
            <a:extLst>
              <a:ext uri="{FF2B5EF4-FFF2-40B4-BE49-F238E27FC236}">
                <a16:creationId xmlns:a16="http://schemas.microsoft.com/office/drawing/2014/main" id="{4099465F-4BC5-5965-94C3-F7EC338650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4F017D1-A2DF-53A2-90AF-17A7FF425654}"/>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177319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C5F17-01E3-2FB5-DDB5-E808D305AF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F0503D-F705-0AD6-E388-DD21AD1070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358B34-9224-10F1-C21C-F429D1DA67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19AD85-4F94-A532-62A2-997A4819EE92}"/>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6" name="Footer Placeholder 5">
            <a:extLst>
              <a:ext uri="{FF2B5EF4-FFF2-40B4-BE49-F238E27FC236}">
                <a16:creationId xmlns:a16="http://schemas.microsoft.com/office/drawing/2014/main" id="{DAC0CDC2-02CE-1AA6-B3DF-CFA4A6BE84B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5D6A9D-A9FC-F4A7-2B9F-D9FF92EB105F}"/>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280920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DADCE-987B-2BB5-65C1-0152F816D8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C7707A-ADE8-ABE0-35FF-7D53876FA9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6B8F872-4261-752E-FC20-712E6DCD34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E48982-E870-08B2-701C-476D07A283D4}"/>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6" name="Footer Placeholder 5">
            <a:extLst>
              <a:ext uri="{FF2B5EF4-FFF2-40B4-BE49-F238E27FC236}">
                <a16:creationId xmlns:a16="http://schemas.microsoft.com/office/drawing/2014/main" id="{BFC20774-76EE-34A7-2A1C-36D68126A3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BE5A08A-41E9-5C52-2D2F-3682B425573F}"/>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277614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F4A0-F6E5-997F-A730-DCEE72A65F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A9E398-FDAD-FAA2-AF25-EC9625FC89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25107-4281-312D-EAA8-0B6D7E1F6256}"/>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5" name="Footer Placeholder 4">
            <a:extLst>
              <a:ext uri="{FF2B5EF4-FFF2-40B4-BE49-F238E27FC236}">
                <a16:creationId xmlns:a16="http://schemas.microsoft.com/office/drawing/2014/main" id="{4BA08196-532D-61D1-344B-6BE5BE63A5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1AA75D-AF90-DFF3-8005-679F40432DAF}"/>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130670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227274-F78B-74B4-8581-29704DD3BA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941ECC-FFD9-A761-9F2A-D4C6F34774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22A9F5-6854-B1A6-70DD-5B49C126ED80}"/>
              </a:ext>
            </a:extLst>
          </p:cNvPr>
          <p:cNvSpPr>
            <a:spLocks noGrp="1"/>
          </p:cNvSpPr>
          <p:nvPr>
            <p:ph type="dt" sz="half" idx="10"/>
          </p:nvPr>
        </p:nvSpPr>
        <p:spPr/>
        <p:txBody>
          <a:bodyPr/>
          <a:lstStyle/>
          <a:p>
            <a:fld id="{14A7A35B-B47C-4C67-B07B-9B0B8C34B260}" type="datetimeFigureOut">
              <a:rPr lang="en-US" smtClean="0"/>
              <a:t>10/17/2024</a:t>
            </a:fld>
            <a:endParaRPr lang="en-US" dirty="0"/>
          </a:p>
        </p:txBody>
      </p:sp>
      <p:sp>
        <p:nvSpPr>
          <p:cNvPr id="5" name="Footer Placeholder 4">
            <a:extLst>
              <a:ext uri="{FF2B5EF4-FFF2-40B4-BE49-F238E27FC236}">
                <a16:creationId xmlns:a16="http://schemas.microsoft.com/office/drawing/2014/main" id="{E00E5F4A-A7E9-5ED2-1CAB-A0CB9F9ED0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200DED-DF16-E460-1233-9E0A45276A78}"/>
              </a:ext>
            </a:extLst>
          </p:cNvPr>
          <p:cNvSpPr>
            <a:spLocks noGrp="1"/>
          </p:cNvSpPr>
          <p:nvPr>
            <p:ph type="sldNum" sz="quarter" idx="12"/>
          </p:nvPr>
        </p:nvSpPr>
        <p:spPr/>
        <p:txBody>
          <a:bodyPr/>
          <a:lstStyle/>
          <a:p>
            <a:fld id="{3B2C7803-9114-4B77-8E80-DE4A43C97809}" type="slidenum">
              <a:rPr lang="en-US" smtClean="0"/>
              <a:t>‹#›</a:t>
            </a:fld>
            <a:endParaRPr lang="en-US" dirty="0"/>
          </a:p>
        </p:txBody>
      </p:sp>
    </p:spTree>
    <p:extLst>
      <p:ext uri="{BB962C8B-B14F-4D97-AF65-F5344CB8AC3E}">
        <p14:creationId xmlns:p14="http://schemas.microsoft.com/office/powerpoint/2010/main" val="398823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2EA1DF-1232-BE22-BD8F-E471959251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710030-B48B-19EF-11CD-4AEDF45B6D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CBA026-7473-505D-ABD0-01190E4951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A7A35B-B47C-4C67-B07B-9B0B8C34B260}" type="datetimeFigureOut">
              <a:rPr lang="en-US" smtClean="0"/>
              <a:t>10/17/2024</a:t>
            </a:fld>
            <a:endParaRPr lang="en-US" dirty="0"/>
          </a:p>
        </p:txBody>
      </p:sp>
      <p:sp>
        <p:nvSpPr>
          <p:cNvPr id="5" name="Footer Placeholder 4">
            <a:extLst>
              <a:ext uri="{FF2B5EF4-FFF2-40B4-BE49-F238E27FC236}">
                <a16:creationId xmlns:a16="http://schemas.microsoft.com/office/drawing/2014/main" id="{E7A22174-C7A7-AC18-8376-469D396425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9605357-6CEF-C5F0-2C08-EA41429631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2C7803-9114-4B77-8E80-DE4A43C97809}" type="slidenum">
              <a:rPr lang="en-US" smtClean="0"/>
              <a:t>‹#›</a:t>
            </a:fld>
            <a:endParaRPr lang="en-US" dirty="0"/>
          </a:p>
        </p:txBody>
      </p:sp>
    </p:spTree>
    <p:extLst>
      <p:ext uri="{BB962C8B-B14F-4D97-AF65-F5344CB8AC3E}">
        <p14:creationId xmlns:p14="http://schemas.microsoft.com/office/powerpoint/2010/main" val="417930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kslegislature.gov/li/b2023_24/statute/023_000_0000_chapter/023_033_0000_artic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kslegislature.gov/li/b2023_24/measures/documents/hb2675_enrolled.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kslegislature.gov/li/b2023_24/measures/documents/summary_hb_2675_202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0" name="Rectangle 199">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01" name="Freeform: Shape 200">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2" name="Group 201">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3" name="Freeform: Shape 202">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4" name="Freeform: Shape 203">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5" name="Freeform: Shape 204">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6" name="Freeform: Shape 205">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DDDA720A-9565-0EE5-11AD-37BA66BABB30}"/>
              </a:ext>
            </a:extLst>
          </p:cNvPr>
          <p:cNvSpPr>
            <a:spLocks noGrp="1"/>
          </p:cNvSpPr>
          <p:nvPr>
            <p:ph type="ctrTitle"/>
          </p:nvPr>
        </p:nvSpPr>
        <p:spPr>
          <a:xfrm>
            <a:off x="3502731" y="1542402"/>
            <a:ext cx="5186842" cy="2387918"/>
          </a:xfrm>
        </p:spPr>
        <p:txBody>
          <a:bodyPr anchor="b">
            <a:normAutofit/>
          </a:bodyPr>
          <a:lstStyle/>
          <a:p>
            <a:r>
              <a:rPr lang="en-US" sz="5200" dirty="0">
                <a:solidFill>
                  <a:schemeClr val="tx2"/>
                </a:solidFill>
              </a:rPr>
              <a:t>3</a:t>
            </a:r>
            <a:r>
              <a:rPr lang="en-US" sz="5200" baseline="30000" dirty="0">
                <a:solidFill>
                  <a:schemeClr val="tx2"/>
                </a:solidFill>
              </a:rPr>
              <a:t>rd</a:t>
            </a:r>
            <a:r>
              <a:rPr lang="en-US" sz="5200" dirty="0">
                <a:solidFill>
                  <a:schemeClr val="tx2"/>
                </a:solidFill>
              </a:rPr>
              <a:t> Party Visitation</a:t>
            </a:r>
          </a:p>
        </p:txBody>
      </p:sp>
      <p:sp>
        <p:nvSpPr>
          <p:cNvPr id="3" name="Subtitle 2">
            <a:extLst>
              <a:ext uri="{FF2B5EF4-FFF2-40B4-BE49-F238E27FC236}">
                <a16:creationId xmlns:a16="http://schemas.microsoft.com/office/drawing/2014/main" id="{8862B790-A29B-CA78-7D5A-0406221B5C8C}"/>
              </a:ext>
            </a:extLst>
          </p:cNvPr>
          <p:cNvSpPr>
            <a:spLocks noGrp="1"/>
          </p:cNvSpPr>
          <p:nvPr>
            <p:ph type="subTitle" idx="1"/>
          </p:nvPr>
        </p:nvSpPr>
        <p:spPr>
          <a:xfrm>
            <a:off x="3502135" y="4001587"/>
            <a:ext cx="5188034" cy="682079"/>
          </a:xfrm>
        </p:spPr>
        <p:txBody>
          <a:bodyPr>
            <a:normAutofit fontScale="85000" lnSpcReduction="20000"/>
          </a:bodyPr>
          <a:lstStyle/>
          <a:p>
            <a:r>
              <a:rPr lang="en-US" dirty="0">
                <a:solidFill>
                  <a:schemeClr val="tx2"/>
                </a:solidFill>
              </a:rPr>
              <a:t>GALs will be needed!</a:t>
            </a:r>
          </a:p>
          <a:p>
            <a:r>
              <a:rPr lang="en-US" dirty="0">
                <a:solidFill>
                  <a:schemeClr val="tx2"/>
                </a:solidFill>
              </a:rPr>
              <a:t>Or is </a:t>
            </a:r>
            <a:r>
              <a:rPr lang="en-US" dirty="0" err="1">
                <a:solidFill>
                  <a:schemeClr val="tx2"/>
                </a:solidFill>
              </a:rPr>
              <a:t>GsAL</a:t>
            </a:r>
            <a:r>
              <a:rPr lang="en-US">
                <a:solidFill>
                  <a:schemeClr val="tx2"/>
                </a:solidFill>
              </a:rPr>
              <a:t>?</a:t>
            </a:r>
            <a:endParaRPr lang="en-US" dirty="0">
              <a:solidFill>
                <a:schemeClr val="tx2"/>
              </a:solidFill>
            </a:endParaRPr>
          </a:p>
          <a:p>
            <a:endParaRPr lang="en-US" dirty="0">
              <a:solidFill>
                <a:schemeClr val="tx2"/>
              </a:solidFill>
            </a:endParaRPr>
          </a:p>
          <a:p>
            <a:endParaRPr lang="en-US" dirty="0">
              <a:solidFill>
                <a:schemeClr val="tx2"/>
              </a:solidFill>
            </a:endParaRPr>
          </a:p>
        </p:txBody>
      </p:sp>
      <p:grpSp>
        <p:nvGrpSpPr>
          <p:cNvPr id="23" name="Group 22">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07" name="Freeform: Shape 206">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 name="Freeform: Shape 207">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27" name="Freeform: Shape 26">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9" name="Group 208">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210" name="Freeform: Shape 209">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Freeform: Shape 210">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2" name="Freeform: Shape 211">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213" name="Freeform: Shape 212">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5499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A3C6-B068-E5B5-E04B-881599B3DE57}"/>
              </a:ext>
            </a:extLst>
          </p:cNvPr>
          <p:cNvSpPr>
            <a:spLocks noGrp="1"/>
          </p:cNvSpPr>
          <p:nvPr>
            <p:ph type="title"/>
          </p:nvPr>
        </p:nvSpPr>
        <p:spPr/>
        <p:txBody>
          <a:bodyPr/>
          <a:lstStyle/>
          <a:p>
            <a:pPr algn="ctr"/>
            <a:r>
              <a:rPr lang="en-US" dirty="0"/>
              <a:t>K.S.A 23-3301 through 3304 repealed</a:t>
            </a:r>
          </a:p>
        </p:txBody>
      </p:sp>
      <p:sp>
        <p:nvSpPr>
          <p:cNvPr id="3" name="Content Placeholder 2">
            <a:extLst>
              <a:ext uri="{FF2B5EF4-FFF2-40B4-BE49-F238E27FC236}">
                <a16:creationId xmlns:a16="http://schemas.microsoft.com/office/drawing/2014/main" id="{59815E2D-C31E-71B0-FD64-80CF96BB6DEA}"/>
              </a:ext>
            </a:extLst>
          </p:cNvPr>
          <p:cNvSpPr>
            <a:spLocks noGrp="1"/>
          </p:cNvSpPr>
          <p:nvPr>
            <p:ph idx="1"/>
          </p:nvPr>
        </p:nvSpPr>
        <p:spPr/>
        <p:txBody>
          <a:bodyPr/>
          <a:lstStyle/>
          <a:p>
            <a:r>
              <a:rPr lang="en-US" dirty="0"/>
              <a:t>The old law is still accessible at the following link:</a:t>
            </a:r>
          </a:p>
          <a:p>
            <a:endParaRPr lang="en-US" dirty="0"/>
          </a:p>
          <a:p>
            <a:r>
              <a:rPr lang="en-US" dirty="0">
                <a:hlinkClick r:id="rId2"/>
              </a:rPr>
              <a:t>Statute | Kansas State Legislature (kslegislature.gov)</a:t>
            </a:r>
            <a:r>
              <a:rPr lang="en-US" dirty="0"/>
              <a:t>.  </a:t>
            </a:r>
          </a:p>
          <a:p>
            <a:endParaRPr lang="en-US" dirty="0"/>
          </a:p>
          <a:p>
            <a:r>
              <a:rPr lang="en-US" dirty="0"/>
              <a:t>The new law was published in the Kansas Session Laws and is now law as of July 1, 2024.  </a:t>
            </a:r>
          </a:p>
          <a:p>
            <a:endParaRPr lang="en-US" dirty="0"/>
          </a:p>
          <a:p>
            <a:pPr marL="0" indent="0">
              <a:buNone/>
            </a:pPr>
            <a:endParaRPr lang="en-US" dirty="0"/>
          </a:p>
        </p:txBody>
      </p:sp>
    </p:spTree>
    <p:extLst>
      <p:ext uri="{BB962C8B-B14F-4D97-AF65-F5344CB8AC3E}">
        <p14:creationId xmlns:p14="http://schemas.microsoft.com/office/powerpoint/2010/main" val="2503630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8E99-0296-C604-845F-6A48C01D44F6}"/>
              </a:ext>
            </a:extLst>
          </p:cNvPr>
          <p:cNvSpPr>
            <a:spLocks noGrp="1"/>
          </p:cNvSpPr>
          <p:nvPr>
            <p:ph type="title"/>
          </p:nvPr>
        </p:nvSpPr>
        <p:spPr/>
        <p:txBody>
          <a:bodyPr/>
          <a:lstStyle/>
          <a:p>
            <a:pPr algn="ctr"/>
            <a:r>
              <a:rPr lang="en-US" dirty="0"/>
              <a:t>House Bill 2675 Uniform Nonparent Visitation Act</a:t>
            </a:r>
          </a:p>
        </p:txBody>
      </p:sp>
      <p:sp>
        <p:nvSpPr>
          <p:cNvPr id="3" name="Content Placeholder 2">
            <a:extLst>
              <a:ext uri="{FF2B5EF4-FFF2-40B4-BE49-F238E27FC236}">
                <a16:creationId xmlns:a16="http://schemas.microsoft.com/office/drawing/2014/main" id="{6F5E5E61-4AEF-3044-8B14-7FE5DFCEA8C1}"/>
              </a:ext>
            </a:extLst>
          </p:cNvPr>
          <p:cNvSpPr>
            <a:spLocks noGrp="1"/>
          </p:cNvSpPr>
          <p:nvPr>
            <p:ph idx="1"/>
          </p:nvPr>
        </p:nvSpPr>
        <p:spPr/>
        <p:txBody>
          <a:bodyPr/>
          <a:lstStyle/>
          <a:p>
            <a:r>
              <a:rPr lang="en-US" dirty="0"/>
              <a:t>HB 2675 may be found at:</a:t>
            </a:r>
          </a:p>
          <a:p>
            <a:endParaRPr lang="en-US" dirty="0"/>
          </a:p>
          <a:p>
            <a:r>
              <a:rPr lang="en-US" dirty="0">
                <a:hlinkClick r:id="rId2"/>
              </a:rPr>
              <a:t>hb2675_enrolled.pdf (kslegislature.gov)</a:t>
            </a:r>
            <a:endParaRPr lang="en-US" dirty="0"/>
          </a:p>
          <a:p>
            <a:endParaRPr lang="en-US" dirty="0"/>
          </a:p>
          <a:p>
            <a:r>
              <a:rPr lang="en-US" dirty="0"/>
              <a:t>As of 10/16 at 12:59 PM there had not been a statute number assigned.  As some of you may know, the Revisor of Statutes usually assigns a new statute number and usually does not use the old number.</a:t>
            </a:r>
          </a:p>
          <a:p>
            <a:endParaRPr lang="en-US" dirty="0"/>
          </a:p>
          <a:p>
            <a:endParaRPr lang="en-US" dirty="0"/>
          </a:p>
        </p:txBody>
      </p:sp>
    </p:spTree>
    <p:extLst>
      <p:ext uri="{BB962C8B-B14F-4D97-AF65-F5344CB8AC3E}">
        <p14:creationId xmlns:p14="http://schemas.microsoft.com/office/powerpoint/2010/main" val="158080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DE3F-0DBD-86D4-C5D6-2200A3F10D72}"/>
              </a:ext>
            </a:extLst>
          </p:cNvPr>
          <p:cNvSpPr>
            <a:spLocks noGrp="1"/>
          </p:cNvSpPr>
          <p:nvPr>
            <p:ph type="title"/>
          </p:nvPr>
        </p:nvSpPr>
        <p:spPr/>
        <p:txBody>
          <a:bodyPr>
            <a:normAutofit fontScale="90000"/>
          </a:bodyPr>
          <a:lstStyle/>
          <a:p>
            <a:pPr algn="ctr"/>
            <a:r>
              <a:rPr lang="en-US" dirty="0"/>
              <a:t>The new law does not apply to the following circumstances!</a:t>
            </a:r>
            <a:br>
              <a:rPr lang="en-US" dirty="0"/>
            </a:br>
            <a:endParaRPr lang="en-US" dirty="0"/>
          </a:p>
        </p:txBody>
      </p:sp>
      <p:sp>
        <p:nvSpPr>
          <p:cNvPr id="3" name="Content Placeholder 2">
            <a:extLst>
              <a:ext uri="{FF2B5EF4-FFF2-40B4-BE49-F238E27FC236}">
                <a16:creationId xmlns:a16="http://schemas.microsoft.com/office/drawing/2014/main" id="{9FDE0680-8A09-EB02-3052-63C2F4579825}"/>
              </a:ext>
            </a:extLst>
          </p:cNvPr>
          <p:cNvSpPr>
            <a:spLocks noGrp="1"/>
          </p:cNvSpPr>
          <p:nvPr>
            <p:ph idx="1"/>
          </p:nvPr>
        </p:nvSpPr>
        <p:spPr/>
        <p:txBody>
          <a:bodyPr>
            <a:normAutofit fontScale="62500" lnSpcReduction="20000"/>
          </a:bodyPr>
          <a:lstStyle/>
          <a:p>
            <a:r>
              <a:rPr lang="en-US" dirty="0"/>
              <a:t>The new law does not apply to the following actions or individuals that involve children:</a:t>
            </a:r>
          </a:p>
          <a:p>
            <a:endParaRPr lang="en-US" dirty="0"/>
          </a:p>
          <a:p>
            <a:r>
              <a:rPr lang="en-US" dirty="0"/>
              <a:t>Foster parent may not file solely on the status as foster parent</a:t>
            </a:r>
          </a:p>
          <a:p>
            <a:endParaRPr lang="en-US" dirty="0"/>
          </a:p>
          <a:p>
            <a:r>
              <a:rPr lang="en-US" dirty="0"/>
              <a:t>The new law does not apply to ongoing CINC cases or CINC like cases in other states.  </a:t>
            </a:r>
          </a:p>
          <a:p>
            <a:endParaRPr lang="en-US" dirty="0"/>
          </a:p>
          <a:p>
            <a:r>
              <a:rPr lang="en-US" dirty="0"/>
              <a:t>A parent whose rights have been terminated in Kansas or any other state</a:t>
            </a:r>
          </a:p>
          <a:p>
            <a:endParaRPr lang="en-US" dirty="0"/>
          </a:p>
          <a:p>
            <a:r>
              <a:rPr lang="en-US" dirty="0"/>
              <a:t>Visitation with an Indian Child if the matter is governed by the Indian Child Welfare Act(ICWA).  {As an aside isn’t time we rename the act the Indigenous Children’s Welfare Act, we would even have to change the acronym!}</a:t>
            </a:r>
          </a:p>
          <a:p>
            <a:endParaRPr lang="en-US" dirty="0"/>
          </a:p>
          <a:p>
            <a:r>
              <a:rPr lang="en-US" dirty="0"/>
              <a:t>The new law does not apply to the deployed parent situation as set out in 23-3217</a:t>
            </a:r>
          </a:p>
          <a:p>
            <a:pPr marL="0" indent="0">
              <a:buNone/>
            </a:pPr>
            <a:r>
              <a:rPr lang="en-US" dirty="0"/>
              <a:t>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642416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B66EA-A11B-9BE7-2D35-E6CAD520C45B}"/>
              </a:ext>
            </a:extLst>
          </p:cNvPr>
          <p:cNvSpPr>
            <a:spLocks noGrp="1"/>
          </p:cNvSpPr>
          <p:nvPr>
            <p:ph type="title"/>
          </p:nvPr>
        </p:nvSpPr>
        <p:spPr/>
        <p:txBody>
          <a:bodyPr/>
          <a:lstStyle/>
          <a:p>
            <a:pPr algn="ctr"/>
            <a:r>
              <a:rPr lang="en-US" dirty="0"/>
              <a:t>When can I use the new law to benefit my clients?</a:t>
            </a:r>
          </a:p>
        </p:txBody>
      </p:sp>
      <p:sp>
        <p:nvSpPr>
          <p:cNvPr id="3" name="Content Placeholder 2">
            <a:extLst>
              <a:ext uri="{FF2B5EF4-FFF2-40B4-BE49-F238E27FC236}">
                <a16:creationId xmlns:a16="http://schemas.microsoft.com/office/drawing/2014/main" id="{1BED0B6D-5ECE-6FA1-2BD4-4D7484F673AD}"/>
              </a:ext>
            </a:extLst>
          </p:cNvPr>
          <p:cNvSpPr>
            <a:spLocks noGrp="1"/>
          </p:cNvSpPr>
          <p:nvPr>
            <p:ph idx="1"/>
          </p:nvPr>
        </p:nvSpPr>
        <p:spPr/>
        <p:txBody>
          <a:bodyPr/>
          <a:lstStyle/>
          <a:p>
            <a:r>
              <a:rPr lang="en-US" dirty="0"/>
              <a:t>Permanent Custodianships (Division 14 for the Dottes)</a:t>
            </a:r>
          </a:p>
          <a:p>
            <a:endParaRPr lang="en-US" dirty="0"/>
          </a:p>
          <a:p>
            <a:r>
              <a:rPr lang="en-US" dirty="0"/>
              <a:t>Chapter 59 Guardianships (Division 10 for the Dottes)</a:t>
            </a:r>
          </a:p>
          <a:p>
            <a:endParaRPr lang="en-US" dirty="0"/>
          </a:p>
          <a:p>
            <a:r>
              <a:rPr lang="en-US" dirty="0"/>
              <a:t>Independent proceeding where a 3</a:t>
            </a:r>
            <a:r>
              <a:rPr lang="en-US" baseline="30000" dirty="0"/>
              <a:t>rd</a:t>
            </a:r>
            <a:r>
              <a:rPr lang="en-US" dirty="0"/>
              <a:t> party seeks visitation. (Division 10 for the Dottes)</a:t>
            </a:r>
          </a:p>
        </p:txBody>
      </p:sp>
    </p:spTree>
    <p:extLst>
      <p:ext uri="{BB962C8B-B14F-4D97-AF65-F5344CB8AC3E}">
        <p14:creationId xmlns:p14="http://schemas.microsoft.com/office/powerpoint/2010/main" val="96121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EE2E-BC8B-784C-2B0F-6D6099AAB44B}"/>
              </a:ext>
            </a:extLst>
          </p:cNvPr>
          <p:cNvSpPr>
            <a:spLocks noGrp="1"/>
          </p:cNvSpPr>
          <p:nvPr>
            <p:ph type="title"/>
          </p:nvPr>
        </p:nvSpPr>
        <p:spPr/>
        <p:txBody>
          <a:bodyPr/>
          <a:lstStyle/>
          <a:p>
            <a:pPr algn="ctr"/>
            <a:r>
              <a:rPr lang="en-US" dirty="0"/>
              <a:t>Who qualifies for relief?</a:t>
            </a:r>
            <a:br>
              <a:rPr lang="en-US" dirty="0"/>
            </a:br>
            <a:endParaRPr lang="en-US" dirty="0"/>
          </a:p>
        </p:txBody>
      </p:sp>
      <p:sp>
        <p:nvSpPr>
          <p:cNvPr id="3" name="Content Placeholder 2">
            <a:extLst>
              <a:ext uri="{FF2B5EF4-FFF2-40B4-BE49-F238E27FC236}">
                <a16:creationId xmlns:a16="http://schemas.microsoft.com/office/drawing/2014/main" id="{AB2BC18B-B70C-52BA-EE73-CE04F5ECDB4F}"/>
              </a:ext>
            </a:extLst>
          </p:cNvPr>
          <p:cNvSpPr>
            <a:spLocks noGrp="1"/>
          </p:cNvSpPr>
          <p:nvPr>
            <p:ph idx="1"/>
          </p:nvPr>
        </p:nvSpPr>
        <p:spPr/>
        <p:txBody>
          <a:bodyPr>
            <a:normAutofit fontScale="85000" lnSpcReduction="20000"/>
          </a:bodyPr>
          <a:lstStyle/>
          <a:p>
            <a:r>
              <a:rPr lang="en-US" dirty="0"/>
              <a:t>A nonparent who is or has been a consistent caretaker within one year of the initiation of the action </a:t>
            </a:r>
            <a:r>
              <a:rPr lang="en-US" b="1" dirty="0">
                <a:solidFill>
                  <a:srgbClr val="FF0000"/>
                </a:solidFill>
              </a:rPr>
              <a:t>OR </a:t>
            </a:r>
            <a:r>
              <a:rPr lang="en-US" dirty="0"/>
              <a:t>has a substantial relationship with the child. (Sec. 4)</a:t>
            </a:r>
          </a:p>
          <a:p>
            <a:endParaRPr lang="en-US" dirty="0"/>
          </a:p>
          <a:p>
            <a:r>
              <a:rPr lang="en-US" dirty="0"/>
              <a:t>A nonparent is a consistent care taker if the nonparent without expectation of compensation:</a:t>
            </a:r>
          </a:p>
          <a:p>
            <a:pPr lvl="1"/>
            <a:r>
              <a:rPr lang="en-US" dirty="0"/>
              <a:t>Lived with the child for 12 months unless the court finds good cause expect a shorter period</a:t>
            </a:r>
          </a:p>
          <a:p>
            <a:pPr lvl="1"/>
            <a:r>
              <a:rPr lang="en-US" dirty="0"/>
              <a:t>Regularly exercised care for the child</a:t>
            </a:r>
          </a:p>
          <a:p>
            <a:pPr lvl="1"/>
            <a:r>
              <a:rPr lang="en-US" dirty="0"/>
              <a:t>Made day to day decisions regarding the child solely or in cooperation with an individual having physical custody of the child and {e.g. One nonparent is the Guardian and has placed the child with another family member?}</a:t>
            </a:r>
          </a:p>
          <a:p>
            <a:pPr lvl="1"/>
            <a:r>
              <a:rPr lang="en-US" dirty="0"/>
              <a:t>Established a bonded and dependent relationship with the child with the express or implied consent of a parent (or without the consent if the parent has been unable to or unwilling to perform parental functions.  {Child placed with a relative due to parents incarceration or perhaps pursuant to a power of attorney}</a:t>
            </a:r>
          </a:p>
          <a:p>
            <a:endParaRPr lang="en-US" b="1" dirty="0">
              <a:solidFill>
                <a:srgbClr val="FF0000"/>
              </a:solidFill>
            </a:endParaRPr>
          </a:p>
          <a:p>
            <a:endParaRPr lang="en-US" b="1" dirty="0">
              <a:solidFill>
                <a:srgbClr val="FF0000"/>
              </a:solidFill>
            </a:endParaRPr>
          </a:p>
        </p:txBody>
      </p:sp>
    </p:spTree>
    <p:extLst>
      <p:ext uri="{BB962C8B-B14F-4D97-AF65-F5344CB8AC3E}">
        <p14:creationId xmlns:p14="http://schemas.microsoft.com/office/powerpoint/2010/main" val="2373100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5D75A-6521-E949-B4A1-5169CDC4445C}"/>
              </a:ext>
            </a:extLst>
          </p:cNvPr>
          <p:cNvSpPr>
            <a:spLocks noGrp="1"/>
          </p:cNvSpPr>
          <p:nvPr>
            <p:ph type="title"/>
          </p:nvPr>
        </p:nvSpPr>
        <p:spPr/>
        <p:txBody>
          <a:bodyPr/>
          <a:lstStyle/>
          <a:p>
            <a:pPr algn="ctr"/>
            <a:r>
              <a:rPr lang="en-US" dirty="0"/>
              <a:t>Who qualifies for relief?</a:t>
            </a:r>
          </a:p>
        </p:txBody>
      </p:sp>
      <p:sp>
        <p:nvSpPr>
          <p:cNvPr id="3" name="Content Placeholder 2">
            <a:extLst>
              <a:ext uri="{FF2B5EF4-FFF2-40B4-BE49-F238E27FC236}">
                <a16:creationId xmlns:a16="http://schemas.microsoft.com/office/drawing/2014/main" id="{9F8BFCF1-5B92-C1BD-40A3-2D378492C9D8}"/>
              </a:ext>
            </a:extLst>
          </p:cNvPr>
          <p:cNvSpPr>
            <a:spLocks noGrp="1"/>
          </p:cNvSpPr>
          <p:nvPr>
            <p:ph idx="1"/>
          </p:nvPr>
        </p:nvSpPr>
        <p:spPr/>
        <p:txBody>
          <a:bodyPr>
            <a:normAutofit fontScale="92500" lnSpcReduction="10000"/>
          </a:bodyPr>
          <a:lstStyle/>
          <a:p>
            <a:r>
              <a:rPr lang="en-US" dirty="0"/>
              <a:t>A nonparent that has a substantial relationship with the child.  This includes a grandparent, sibling or step-parent of the child but is not limited to those individuals</a:t>
            </a:r>
          </a:p>
          <a:p>
            <a:endParaRPr lang="en-US" dirty="0"/>
          </a:p>
          <a:p>
            <a:r>
              <a:rPr lang="en-US" dirty="0"/>
              <a:t>To have a substantial relationship the nonparent must have a familiar relationship with the child by blood </a:t>
            </a:r>
            <a:r>
              <a:rPr lang="en-US" b="1" i="1" dirty="0">
                <a:solidFill>
                  <a:srgbClr val="FF0000"/>
                </a:solidFill>
              </a:rPr>
              <a:t>OR</a:t>
            </a:r>
            <a:r>
              <a:rPr lang="en-US" dirty="0"/>
              <a:t> formed a relationship with the child without expectation of compensation.</a:t>
            </a:r>
          </a:p>
          <a:p>
            <a:endParaRPr lang="en-US" dirty="0"/>
          </a:p>
          <a:p>
            <a:r>
              <a:rPr lang="en-US" dirty="0"/>
              <a:t>A significant bond emotional bond exists between the nonparent and the child from the child’s point of view [seems like we will need a GAL or a therapist in all these cases] </a:t>
            </a:r>
            <a:r>
              <a:rPr lang="en-US" b="1" dirty="0">
                <a:solidFill>
                  <a:srgbClr val="FF0000"/>
                </a:solidFill>
              </a:rPr>
              <a:t>AND</a:t>
            </a:r>
            <a:endParaRPr lang="en-US" b="1" dirty="0"/>
          </a:p>
          <a:p>
            <a:endParaRPr lang="en-US" b="1" dirty="0"/>
          </a:p>
          <a:p>
            <a:endParaRPr lang="en-US" dirty="0"/>
          </a:p>
          <a:p>
            <a:pPr marL="0" indent="0">
              <a:buNone/>
            </a:pPr>
            <a:endParaRPr lang="en-US" dirty="0"/>
          </a:p>
        </p:txBody>
      </p:sp>
    </p:spTree>
    <p:extLst>
      <p:ext uri="{BB962C8B-B14F-4D97-AF65-F5344CB8AC3E}">
        <p14:creationId xmlns:p14="http://schemas.microsoft.com/office/powerpoint/2010/main" val="146733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410B-0C54-4B08-4D5E-7657890C318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6F6ED76-956C-971D-85A5-9DCE8DAF03FC}"/>
              </a:ext>
            </a:extLst>
          </p:cNvPr>
          <p:cNvSpPr>
            <a:spLocks noGrp="1"/>
          </p:cNvSpPr>
          <p:nvPr>
            <p:ph idx="1"/>
          </p:nvPr>
        </p:nvSpPr>
        <p:spPr/>
        <p:txBody>
          <a:bodyPr/>
          <a:lstStyle/>
          <a:p>
            <a:r>
              <a:rPr lang="en-US" dirty="0"/>
              <a:t>The nonparent regularly exercised care of the child </a:t>
            </a:r>
            <a:r>
              <a:rPr lang="en-US" dirty="0">
                <a:solidFill>
                  <a:srgbClr val="FF0000"/>
                </a:solidFill>
              </a:rPr>
              <a:t>AND</a:t>
            </a:r>
            <a:endParaRPr lang="en-US" dirty="0"/>
          </a:p>
          <a:p>
            <a:endParaRPr lang="en-US" dirty="0"/>
          </a:p>
          <a:p>
            <a:r>
              <a:rPr lang="en-US" dirty="0"/>
              <a:t>Established a bonded and dependent relationship with the child with the express or implied consent of a parent (or without the consent if the parent has been unable or unwilling to perform parental functions.</a:t>
            </a:r>
          </a:p>
          <a:p>
            <a:endParaRPr lang="en-US" dirty="0"/>
          </a:p>
          <a:p>
            <a:r>
              <a:rPr lang="en-US" dirty="0"/>
              <a:t>See section 4 of HB 2675</a:t>
            </a:r>
          </a:p>
          <a:p>
            <a:endParaRPr lang="en-US" dirty="0"/>
          </a:p>
          <a:p>
            <a:pPr marL="3200400" lvl="7" indent="0">
              <a:buNone/>
            </a:pPr>
            <a:endParaRPr lang="en-US" dirty="0"/>
          </a:p>
        </p:txBody>
      </p:sp>
    </p:spTree>
    <p:extLst>
      <p:ext uri="{BB962C8B-B14F-4D97-AF65-F5344CB8AC3E}">
        <p14:creationId xmlns:p14="http://schemas.microsoft.com/office/powerpoint/2010/main" val="1637594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6F8C-F11A-E10C-B4BD-B736BD896AAC}"/>
              </a:ext>
            </a:extLst>
          </p:cNvPr>
          <p:cNvSpPr>
            <a:spLocks noGrp="1"/>
          </p:cNvSpPr>
          <p:nvPr>
            <p:ph type="title"/>
          </p:nvPr>
        </p:nvSpPr>
        <p:spPr/>
        <p:txBody>
          <a:bodyPr/>
          <a:lstStyle/>
          <a:p>
            <a:r>
              <a:rPr lang="en-US" dirty="0"/>
              <a:t>Nonparent must prove:</a:t>
            </a:r>
          </a:p>
        </p:txBody>
      </p:sp>
      <p:sp>
        <p:nvSpPr>
          <p:cNvPr id="3" name="Content Placeholder 2">
            <a:extLst>
              <a:ext uri="{FF2B5EF4-FFF2-40B4-BE49-F238E27FC236}">
                <a16:creationId xmlns:a16="http://schemas.microsoft.com/office/drawing/2014/main" id="{EED9B6A8-81D8-EC5B-30BE-91233A40CF79}"/>
              </a:ext>
            </a:extLst>
          </p:cNvPr>
          <p:cNvSpPr>
            <a:spLocks noGrp="1"/>
          </p:cNvSpPr>
          <p:nvPr>
            <p:ph idx="1"/>
          </p:nvPr>
        </p:nvSpPr>
        <p:spPr/>
        <p:txBody>
          <a:bodyPr/>
          <a:lstStyle/>
          <a:p>
            <a:r>
              <a:rPr lang="en-US" dirty="0"/>
              <a:t>Denial of visitation would result in harm to the child</a:t>
            </a:r>
          </a:p>
          <a:p>
            <a:endParaRPr lang="en-US" dirty="0"/>
          </a:p>
          <a:p>
            <a:r>
              <a:rPr lang="en-US" dirty="0"/>
              <a:t>The nonparent is or has been a consistent caretaker within one year of the initiation of the proceeding or has a substantial relationship of with the child.</a:t>
            </a:r>
          </a:p>
          <a:p>
            <a:endParaRPr lang="en-US" dirty="0"/>
          </a:p>
          <a:p>
            <a:r>
              <a:rPr lang="en-US" dirty="0"/>
              <a:t>Caveats: the time limit may be shortened for good cause by the court.  </a:t>
            </a:r>
          </a:p>
        </p:txBody>
      </p:sp>
    </p:spTree>
    <p:extLst>
      <p:ext uri="{BB962C8B-B14F-4D97-AF65-F5344CB8AC3E}">
        <p14:creationId xmlns:p14="http://schemas.microsoft.com/office/powerpoint/2010/main" val="2875749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4772-61CA-7103-BE3E-1A17ACAF16AD}"/>
              </a:ext>
            </a:extLst>
          </p:cNvPr>
          <p:cNvSpPr>
            <a:spLocks noGrp="1"/>
          </p:cNvSpPr>
          <p:nvPr>
            <p:ph type="title"/>
          </p:nvPr>
        </p:nvSpPr>
        <p:spPr/>
        <p:txBody>
          <a:bodyPr/>
          <a:lstStyle/>
          <a:p>
            <a:pPr algn="ctr"/>
            <a:r>
              <a:rPr lang="en-US" dirty="0"/>
              <a:t>What remains from the old law?</a:t>
            </a:r>
          </a:p>
        </p:txBody>
      </p:sp>
      <p:sp>
        <p:nvSpPr>
          <p:cNvPr id="3" name="Content Placeholder 2">
            <a:extLst>
              <a:ext uri="{FF2B5EF4-FFF2-40B4-BE49-F238E27FC236}">
                <a16:creationId xmlns:a16="http://schemas.microsoft.com/office/drawing/2014/main" id="{0EFB4015-420C-5B75-81E5-7AFE99063DDB}"/>
              </a:ext>
            </a:extLst>
          </p:cNvPr>
          <p:cNvSpPr>
            <a:spLocks noGrp="1"/>
          </p:cNvSpPr>
          <p:nvPr>
            <p:ph idx="1"/>
          </p:nvPr>
        </p:nvSpPr>
        <p:spPr/>
        <p:txBody>
          <a:bodyPr>
            <a:normAutofit fontScale="77500" lnSpcReduction="20000"/>
          </a:bodyPr>
          <a:lstStyle/>
          <a:p>
            <a:r>
              <a:rPr lang="en-US" dirty="0"/>
              <a:t>In the initial proceeding, there is still a rebuttable presumption that a decision by a parent or person acting as a parent regarding a request for visitation by a nonparent is in the best interest of the child.</a:t>
            </a:r>
          </a:p>
          <a:p>
            <a:endParaRPr lang="en-US" dirty="0"/>
          </a:p>
          <a:p>
            <a:r>
              <a:rPr lang="en-US" dirty="0"/>
              <a:t>The nonparent has the burden to rebut the presumption  described in subsection (a) by clear and convincing evidence of the facts required by section 4(a).</a:t>
            </a:r>
          </a:p>
          <a:p>
            <a:endParaRPr lang="en-US" dirty="0"/>
          </a:p>
          <a:p>
            <a:r>
              <a:rPr lang="en-US" dirty="0"/>
              <a:t>Proof of unfitness of a parent or person acting as a parent is not required to rebut the presumption described in subsection (a). </a:t>
            </a:r>
          </a:p>
          <a:p>
            <a:endParaRPr lang="en-US" dirty="0"/>
          </a:p>
          <a:p>
            <a:r>
              <a:rPr lang="en-US" dirty="0"/>
              <a:t>Nonparent will pay for services ordered by the Court e.g. Guardian Ad Litem fees, therapist evaluation,  and expense of facilitating visitation including transportation. Attorney fees shall be awarded to the parent or person acting as a parent unless justice and equity require otherwise.  </a:t>
            </a:r>
          </a:p>
        </p:txBody>
      </p:sp>
    </p:spTree>
    <p:extLst>
      <p:ext uri="{BB962C8B-B14F-4D97-AF65-F5344CB8AC3E}">
        <p14:creationId xmlns:p14="http://schemas.microsoft.com/office/powerpoint/2010/main" val="3681233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4CEA-7838-3B22-088F-911E7ABA5F10}"/>
              </a:ext>
            </a:extLst>
          </p:cNvPr>
          <p:cNvSpPr>
            <a:spLocks noGrp="1"/>
          </p:cNvSpPr>
          <p:nvPr>
            <p:ph type="title"/>
          </p:nvPr>
        </p:nvSpPr>
        <p:spPr/>
        <p:txBody>
          <a:bodyPr/>
          <a:lstStyle/>
          <a:p>
            <a:pPr algn="ctr"/>
            <a:r>
              <a:rPr lang="en-US" dirty="0"/>
              <a:t>Process</a:t>
            </a:r>
          </a:p>
        </p:txBody>
      </p:sp>
      <p:sp>
        <p:nvSpPr>
          <p:cNvPr id="3" name="Content Placeholder 2">
            <a:extLst>
              <a:ext uri="{FF2B5EF4-FFF2-40B4-BE49-F238E27FC236}">
                <a16:creationId xmlns:a16="http://schemas.microsoft.com/office/drawing/2014/main" id="{D0D10159-850A-EE4E-6359-1D67FE187389}"/>
              </a:ext>
            </a:extLst>
          </p:cNvPr>
          <p:cNvSpPr>
            <a:spLocks noGrp="1"/>
          </p:cNvSpPr>
          <p:nvPr>
            <p:ph idx="1"/>
          </p:nvPr>
        </p:nvSpPr>
        <p:spPr/>
        <p:txBody>
          <a:bodyPr/>
          <a:lstStyle/>
          <a:p>
            <a:r>
              <a:rPr lang="en-US" dirty="0"/>
              <a:t>Verified Petition</a:t>
            </a:r>
          </a:p>
          <a:p>
            <a:endParaRPr lang="en-US" dirty="0"/>
          </a:p>
          <a:p>
            <a:r>
              <a:rPr lang="en-US" dirty="0"/>
              <a:t>Meet requirements in 4(b) or 4(c)</a:t>
            </a:r>
          </a:p>
          <a:p>
            <a:endParaRPr lang="en-US" dirty="0"/>
          </a:p>
          <a:p>
            <a:r>
              <a:rPr lang="en-US" dirty="0"/>
              <a:t>Denial of visitation would result in harm</a:t>
            </a:r>
          </a:p>
          <a:p>
            <a:endParaRPr lang="en-US" dirty="0"/>
          </a:p>
          <a:p>
            <a:r>
              <a:rPr lang="en-US" dirty="0"/>
              <a:t>Must state the relief sought and allege specific facts as enumerated in Sec. 7(b)(1-8).  </a:t>
            </a:r>
          </a:p>
          <a:p>
            <a:endParaRPr lang="en-US" dirty="0"/>
          </a:p>
        </p:txBody>
      </p:sp>
    </p:spTree>
    <p:extLst>
      <p:ext uri="{BB962C8B-B14F-4D97-AF65-F5344CB8AC3E}">
        <p14:creationId xmlns:p14="http://schemas.microsoft.com/office/powerpoint/2010/main" val="417516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C3AD8-FCAA-DBCC-1F02-0426F7DDE1E8}"/>
              </a:ext>
            </a:extLst>
          </p:cNvPr>
          <p:cNvSpPr>
            <a:spLocks noGrp="1"/>
          </p:cNvSpPr>
          <p:nvPr>
            <p:ph type="title"/>
          </p:nvPr>
        </p:nvSpPr>
        <p:spPr/>
        <p:txBody>
          <a:bodyPr/>
          <a:lstStyle/>
          <a:p>
            <a:pPr algn="ctr"/>
            <a:r>
              <a:rPr lang="en-US" dirty="0"/>
              <a:t>Factors to be set out pursuant to Sec. 7(b)</a:t>
            </a:r>
          </a:p>
        </p:txBody>
      </p:sp>
      <p:sp>
        <p:nvSpPr>
          <p:cNvPr id="3" name="Content Placeholder 2">
            <a:extLst>
              <a:ext uri="{FF2B5EF4-FFF2-40B4-BE49-F238E27FC236}">
                <a16:creationId xmlns:a16="http://schemas.microsoft.com/office/drawing/2014/main" id="{046EEF82-CC3D-5359-1920-84C2AB116989}"/>
              </a:ext>
            </a:extLst>
          </p:cNvPr>
          <p:cNvSpPr>
            <a:spLocks noGrp="1"/>
          </p:cNvSpPr>
          <p:nvPr>
            <p:ph idx="1"/>
          </p:nvPr>
        </p:nvSpPr>
        <p:spPr/>
        <p:txBody>
          <a:bodyPr>
            <a:normAutofit fontScale="62500" lnSpcReduction="20000"/>
          </a:bodyPr>
          <a:lstStyle/>
          <a:p>
            <a:r>
              <a:rPr lang="en-US" dirty="0"/>
              <a:t>(1) The duration and nature of the relationship between the nonparent and the child, including the period, if any, the nonparent lived with the child and the care provided; </a:t>
            </a:r>
          </a:p>
          <a:p>
            <a:r>
              <a:rPr lang="en-US" dirty="0"/>
              <a:t>(2) the content of any agreement between the parties to the proceeding regarding care of the child and custody of or visitation or other contact with the child; </a:t>
            </a:r>
          </a:p>
          <a:p>
            <a:r>
              <a:rPr lang="en-US" dirty="0"/>
              <a:t>(3) a description of any previous attempt by the nonparent to obtain visitation or other contact with the child; </a:t>
            </a:r>
          </a:p>
          <a:p>
            <a:r>
              <a:rPr lang="en-US" dirty="0"/>
              <a:t>(4) the extent to which the parent or person acting as a parent is willing to permit the nonparent to have visitation or other contact with the child; </a:t>
            </a:r>
          </a:p>
          <a:p>
            <a:r>
              <a:rPr lang="en-US" dirty="0"/>
              <a:t>(5) information about compensation or expectation of compensation provided to the nonparent in exchange for care of the child; </a:t>
            </a:r>
          </a:p>
          <a:p>
            <a:r>
              <a:rPr lang="en-US" dirty="0"/>
              <a:t>(6) information required to establish the jurisdiction of the court under the uniform child custody jurisdiction and enforcement act, K.S.A. 23-37,101 through 23-37,405, and amendments thereto; </a:t>
            </a:r>
          </a:p>
          <a:p>
            <a:r>
              <a:rPr lang="en-US" dirty="0"/>
              <a:t>(7) the reason the requested visitation is in the best interest of the child, applying the factors in section 11, and amendments thereto; and</a:t>
            </a:r>
          </a:p>
          <a:p>
            <a:r>
              <a:rPr lang="en-US" dirty="0"/>
              <a:t> (8) if the nonparent alleges a substantial relationship with the child, the reason denial of visitation to the nonparent would result in harm to the child. </a:t>
            </a:r>
          </a:p>
        </p:txBody>
      </p:sp>
    </p:spTree>
    <p:extLst>
      <p:ext uri="{BB962C8B-B14F-4D97-AF65-F5344CB8AC3E}">
        <p14:creationId xmlns:p14="http://schemas.microsoft.com/office/powerpoint/2010/main" val="3321508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39ED-B644-689F-0577-9C054734FAC3}"/>
              </a:ext>
            </a:extLst>
          </p:cNvPr>
          <p:cNvSpPr>
            <a:spLocks noGrp="1"/>
          </p:cNvSpPr>
          <p:nvPr>
            <p:ph type="title"/>
          </p:nvPr>
        </p:nvSpPr>
        <p:spPr/>
        <p:txBody>
          <a:bodyPr/>
          <a:lstStyle/>
          <a:p>
            <a:pPr algn="ctr"/>
            <a:r>
              <a:rPr lang="en-US" dirty="0"/>
              <a:t>Do any of those factors sound familiar?</a:t>
            </a:r>
          </a:p>
        </p:txBody>
      </p:sp>
      <p:sp>
        <p:nvSpPr>
          <p:cNvPr id="3" name="Content Placeholder 2">
            <a:extLst>
              <a:ext uri="{FF2B5EF4-FFF2-40B4-BE49-F238E27FC236}">
                <a16:creationId xmlns:a16="http://schemas.microsoft.com/office/drawing/2014/main" id="{C6EA7BDB-39AF-4589-B9BB-9BD02ADA73C4}"/>
              </a:ext>
            </a:extLst>
          </p:cNvPr>
          <p:cNvSpPr>
            <a:spLocks noGrp="1"/>
          </p:cNvSpPr>
          <p:nvPr>
            <p:ph idx="1"/>
          </p:nvPr>
        </p:nvSpPr>
        <p:spPr/>
        <p:txBody>
          <a:bodyPr/>
          <a:lstStyle/>
          <a:p>
            <a:r>
              <a:rPr lang="en-US" dirty="0"/>
              <a:t>(1) is very similar to 23-3203 custody factor “each parents role before and after separation”</a:t>
            </a:r>
          </a:p>
          <a:p>
            <a:endParaRPr lang="en-US" dirty="0"/>
          </a:p>
          <a:p>
            <a:r>
              <a:rPr lang="en-US" dirty="0"/>
              <a:t>(4) is very similar to 23-3203 custody factor “the willingness and ability” of each parent to respect and appreciate parental bonds and relationship.</a:t>
            </a:r>
          </a:p>
          <a:p>
            <a:endParaRPr lang="en-US" dirty="0"/>
          </a:p>
        </p:txBody>
      </p:sp>
    </p:spTree>
    <p:extLst>
      <p:ext uri="{BB962C8B-B14F-4D97-AF65-F5344CB8AC3E}">
        <p14:creationId xmlns:p14="http://schemas.microsoft.com/office/powerpoint/2010/main" val="1560724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EC73B-CE0E-CE99-4F58-A24CAB923A84}"/>
              </a:ext>
            </a:extLst>
          </p:cNvPr>
          <p:cNvSpPr>
            <a:spLocks noGrp="1"/>
          </p:cNvSpPr>
          <p:nvPr>
            <p:ph type="title"/>
          </p:nvPr>
        </p:nvSpPr>
        <p:spPr/>
        <p:txBody>
          <a:bodyPr/>
          <a:lstStyle/>
          <a:p>
            <a:pPr algn="ctr"/>
            <a:r>
              <a:rPr lang="en-US" dirty="0"/>
              <a:t>Sec. 8 Prima Facie case</a:t>
            </a:r>
          </a:p>
        </p:txBody>
      </p:sp>
      <p:sp>
        <p:nvSpPr>
          <p:cNvPr id="3" name="Content Placeholder 2">
            <a:extLst>
              <a:ext uri="{FF2B5EF4-FFF2-40B4-BE49-F238E27FC236}">
                <a16:creationId xmlns:a16="http://schemas.microsoft.com/office/drawing/2014/main" id="{67D40487-6D68-7189-1420-D5152EE79167}"/>
              </a:ext>
            </a:extLst>
          </p:cNvPr>
          <p:cNvSpPr>
            <a:spLocks noGrp="1"/>
          </p:cNvSpPr>
          <p:nvPr>
            <p:ph idx="1"/>
          </p:nvPr>
        </p:nvSpPr>
        <p:spPr/>
        <p:txBody>
          <a:bodyPr>
            <a:normAutofit lnSpcReduction="10000"/>
          </a:bodyPr>
          <a:lstStyle/>
          <a:p>
            <a:r>
              <a:rPr lang="en-US" dirty="0"/>
              <a:t>This court gives the court specific permission to dismiss the case if there is not a prima facie case the court “shall” dismiss the case.</a:t>
            </a:r>
          </a:p>
          <a:p>
            <a:endParaRPr lang="en-US" dirty="0"/>
          </a:p>
          <a:p>
            <a:r>
              <a:rPr lang="en-US" dirty="0"/>
              <a:t>Caveat: It does not state whether or not a hearing needs to take place or if the court can review the petition determine it doesn’t meet the criteria and summarily dismiss the same.</a:t>
            </a:r>
          </a:p>
          <a:p>
            <a:endParaRPr lang="en-US" dirty="0"/>
          </a:p>
          <a:p>
            <a:r>
              <a:rPr lang="en-US" dirty="0"/>
              <a:t>Practice tip: The statute is very specific so I see a lot of Motions to Dismiss in my future.</a:t>
            </a:r>
          </a:p>
        </p:txBody>
      </p:sp>
    </p:spTree>
    <p:extLst>
      <p:ext uri="{BB962C8B-B14F-4D97-AF65-F5344CB8AC3E}">
        <p14:creationId xmlns:p14="http://schemas.microsoft.com/office/powerpoint/2010/main" val="4116448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6A894-4CF3-A862-0121-D406A2DE4C37}"/>
              </a:ext>
            </a:extLst>
          </p:cNvPr>
          <p:cNvSpPr>
            <a:spLocks noGrp="1"/>
          </p:cNvSpPr>
          <p:nvPr>
            <p:ph type="title"/>
          </p:nvPr>
        </p:nvSpPr>
        <p:spPr/>
        <p:txBody>
          <a:bodyPr>
            <a:normAutofit fontScale="90000"/>
          </a:bodyPr>
          <a:lstStyle/>
          <a:p>
            <a:pPr algn="ctr"/>
            <a:r>
              <a:rPr lang="en-US" dirty="0"/>
              <a:t>Sec 10. How to get the information before the Court in a Child Centered Trauma Informed Manner?</a:t>
            </a:r>
          </a:p>
        </p:txBody>
      </p:sp>
      <p:sp>
        <p:nvSpPr>
          <p:cNvPr id="3" name="Content Placeholder 2">
            <a:extLst>
              <a:ext uri="{FF2B5EF4-FFF2-40B4-BE49-F238E27FC236}">
                <a16:creationId xmlns:a16="http://schemas.microsoft.com/office/drawing/2014/main" id="{5A9DED0D-3EF8-F73F-71FC-C1AA9B17C310}"/>
              </a:ext>
            </a:extLst>
          </p:cNvPr>
          <p:cNvSpPr>
            <a:spLocks noGrp="1"/>
          </p:cNvSpPr>
          <p:nvPr>
            <p:ph idx="1"/>
          </p:nvPr>
        </p:nvSpPr>
        <p:spPr/>
        <p:txBody>
          <a:bodyPr>
            <a:normAutofit fontScale="77500" lnSpcReduction="20000"/>
          </a:bodyPr>
          <a:lstStyle/>
          <a:p>
            <a:r>
              <a:rPr lang="en-US" dirty="0"/>
              <a:t>That is not the actual title of Section 10 but in reviewing it should be</a:t>
            </a:r>
          </a:p>
          <a:p>
            <a:endParaRPr lang="en-US" dirty="0"/>
          </a:p>
          <a:p>
            <a:r>
              <a:rPr lang="en-US" dirty="0"/>
              <a:t>(a) Appoint a guardian ad litem for the child;</a:t>
            </a:r>
          </a:p>
          <a:p>
            <a:endParaRPr lang="en-US" dirty="0"/>
          </a:p>
          <a:p>
            <a:r>
              <a:rPr lang="en-US" dirty="0"/>
              <a:t> (b) interview the child if such child is of sufficient age and maturity; </a:t>
            </a:r>
          </a:p>
          <a:p>
            <a:endParaRPr lang="en-US" dirty="0"/>
          </a:p>
          <a:p>
            <a:r>
              <a:rPr lang="en-US" dirty="0"/>
              <a:t>(c) require the parties to participate in mediation or another form of alternative dispute resolution, except that a party who has been the victim of a domestic violence offense, as defined in K.S.A. 21-5111, and amendments thereto, a sex offense described in article 55 of chapter 21 of the Kansas Statutes Annotated, and amendments thereto, stalking as described in K.S.A. 21-5427, and amendments thereto, or other offense committed by another party to the proceeding shall not be required to participate unless reasonable procedures are in place to protect the party from a risk of harm, harassment or intimidation; </a:t>
            </a:r>
          </a:p>
        </p:txBody>
      </p:sp>
    </p:spTree>
    <p:extLst>
      <p:ext uri="{BB962C8B-B14F-4D97-AF65-F5344CB8AC3E}">
        <p14:creationId xmlns:p14="http://schemas.microsoft.com/office/powerpoint/2010/main" val="2809388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AD981-348B-B5DD-37FD-4A3684AA027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5695281-0F0D-A699-1D29-1826CFA2850D}"/>
              </a:ext>
            </a:extLst>
          </p:cNvPr>
          <p:cNvSpPr>
            <a:spLocks noGrp="1"/>
          </p:cNvSpPr>
          <p:nvPr>
            <p:ph idx="1"/>
          </p:nvPr>
        </p:nvSpPr>
        <p:spPr/>
        <p:txBody>
          <a:bodyPr/>
          <a:lstStyle/>
          <a:p>
            <a:r>
              <a:rPr lang="en-US" dirty="0"/>
              <a:t>Caveat:</a:t>
            </a:r>
          </a:p>
          <a:p>
            <a:r>
              <a:rPr lang="en-US" dirty="0"/>
              <a:t> (c) only addresses the criminal statutes definitions but no protection orders</a:t>
            </a:r>
          </a:p>
          <a:p>
            <a:endParaRPr lang="en-US" dirty="0"/>
          </a:p>
          <a:p>
            <a:r>
              <a:rPr lang="en-US" dirty="0"/>
              <a:t>(c) states “has been the victim” this language does not appear to require an actual criminal conviction.</a:t>
            </a:r>
          </a:p>
          <a:p>
            <a:endParaRPr lang="en-US" dirty="0"/>
          </a:p>
          <a:p>
            <a:endParaRPr lang="en-US" dirty="0"/>
          </a:p>
        </p:txBody>
      </p:sp>
    </p:spTree>
    <p:extLst>
      <p:ext uri="{BB962C8B-B14F-4D97-AF65-F5344CB8AC3E}">
        <p14:creationId xmlns:p14="http://schemas.microsoft.com/office/powerpoint/2010/main" val="818109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D44F2-A885-58FD-7584-9755B9E653E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5C5D1CF-562F-1449-EDE1-09FB467C6E07}"/>
              </a:ext>
            </a:extLst>
          </p:cNvPr>
          <p:cNvSpPr>
            <a:spLocks noGrp="1"/>
          </p:cNvSpPr>
          <p:nvPr>
            <p:ph idx="1"/>
          </p:nvPr>
        </p:nvSpPr>
        <p:spPr/>
        <p:txBody>
          <a:bodyPr/>
          <a:lstStyle/>
          <a:p>
            <a:r>
              <a:rPr lang="en-US" dirty="0"/>
              <a:t>Section 10 concludes:</a:t>
            </a:r>
          </a:p>
          <a:p>
            <a:r>
              <a:rPr lang="en-US" dirty="0"/>
              <a:t>d) order an evaluation, investigation or other assessment of the child's circumstances and the effect on the child of ordering or denying the requested visitation or modifying a visitation order.</a:t>
            </a:r>
          </a:p>
          <a:p>
            <a:endParaRPr lang="en-US" dirty="0"/>
          </a:p>
          <a:p>
            <a:r>
              <a:rPr lang="en-US" dirty="0"/>
              <a:t>Section (d) is where the court can order therapist evaluation, domestic court services evaluation or the retired Judge Sundby Child Custody Investigation in lieu of a Guardian Ad Litem</a:t>
            </a:r>
          </a:p>
        </p:txBody>
      </p:sp>
    </p:spTree>
    <p:extLst>
      <p:ext uri="{BB962C8B-B14F-4D97-AF65-F5344CB8AC3E}">
        <p14:creationId xmlns:p14="http://schemas.microsoft.com/office/powerpoint/2010/main" val="3835114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58551-2E19-A1B2-FC44-D38168885C8C}"/>
              </a:ext>
            </a:extLst>
          </p:cNvPr>
          <p:cNvSpPr>
            <a:spLocks noGrp="1"/>
          </p:cNvSpPr>
          <p:nvPr>
            <p:ph type="title"/>
          </p:nvPr>
        </p:nvSpPr>
        <p:spPr/>
        <p:txBody>
          <a:bodyPr/>
          <a:lstStyle/>
          <a:p>
            <a:pPr algn="ctr"/>
            <a:r>
              <a:rPr lang="en-US" dirty="0"/>
              <a:t>Sec. 11 The factors the court shall consider</a:t>
            </a:r>
          </a:p>
        </p:txBody>
      </p:sp>
      <p:sp>
        <p:nvSpPr>
          <p:cNvPr id="3" name="Content Placeholder 2">
            <a:extLst>
              <a:ext uri="{FF2B5EF4-FFF2-40B4-BE49-F238E27FC236}">
                <a16:creationId xmlns:a16="http://schemas.microsoft.com/office/drawing/2014/main" id="{74F1333A-C825-1556-2CFB-55304F0EF48E}"/>
              </a:ext>
            </a:extLst>
          </p:cNvPr>
          <p:cNvSpPr>
            <a:spLocks noGrp="1"/>
          </p:cNvSpPr>
          <p:nvPr>
            <p:ph idx="1"/>
          </p:nvPr>
        </p:nvSpPr>
        <p:spPr/>
        <p:txBody>
          <a:bodyPr>
            <a:normAutofit fontScale="85000" lnSpcReduction="20000"/>
          </a:bodyPr>
          <a:lstStyle/>
          <a:p>
            <a:r>
              <a:rPr lang="en-US" dirty="0"/>
              <a:t>(1) The nature and extent of the relationship between the child and the parent or person acting as a parent; </a:t>
            </a:r>
          </a:p>
          <a:p>
            <a:r>
              <a:rPr lang="en-US" dirty="0"/>
              <a:t>(2) the nature and extent of the relationship between the child and the nonparent; </a:t>
            </a:r>
          </a:p>
          <a:p>
            <a:r>
              <a:rPr lang="en-US" dirty="0"/>
              <a:t>(3) past or present conduct by a party or individual living with a party that poses a risk to the physical, emotional or psychological wellbeing of the child; </a:t>
            </a:r>
          </a:p>
          <a:p>
            <a:r>
              <a:rPr lang="en-US" dirty="0"/>
              <a:t>(4) the likely impact of the requested order on the relationship between the child and the parent or person acting as a parent; </a:t>
            </a:r>
          </a:p>
          <a:p>
            <a:r>
              <a:rPr lang="en-US" dirty="0"/>
              <a:t>(5) the applicable factors in K.S.A. 23-3203, and amendments thereto; and </a:t>
            </a:r>
          </a:p>
          <a:p>
            <a:r>
              <a:rPr lang="en-US" dirty="0"/>
              <a:t>(6) any other factor affecting the best interest of the child. </a:t>
            </a:r>
          </a:p>
          <a:p>
            <a:r>
              <a:rPr lang="en-US" dirty="0"/>
              <a:t>(b) The court may consider the views of the child, taking into account the age and maturity of the child. </a:t>
            </a:r>
          </a:p>
        </p:txBody>
      </p:sp>
    </p:spTree>
    <p:extLst>
      <p:ext uri="{BB962C8B-B14F-4D97-AF65-F5344CB8AC3E}">
        <p14:creationId xmlns:p14="http://schemas.microsoft.com/office/powerpoint/2010/main" val="1036465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9019-BF89-9ABA-9576-6279D3A72333}"/>
              </a:ext>
            </a:extLst>
          </p:cNvPr>
          <p:cNvSpPr>
            <a:spLocks noGrp="1"/>
          </p:cNvSpPr>
          <p:nvPr>
            <p:ph type="title"/>
          </p:nvPr>
        </p:nvSpPr>
        <p:spPr/>
        <p:txBody>
          <a:bodyPr/>
          <a:lstStyle/>
          <a:p>
            <a:pPr algn="ctr"/>
            <a:r>
              <a:rPr lang="en-US" dirty="0"/>
              <a:t>Sec 12. Shall presume not in the Best Interest If:</a:t>
            </a:r>
          </a:p>
        </p:txBody>
      </p:sp>
      <p:sp>
        <p:nvSpPr>
          <p:cNvPr id="3" name="Content Placeholder 2">
            <a:extLst>
              <a:ext uri="{FF2B5EF4-FFF2-40B4-BE49-F238E27FC236}">
                <a16:creationId xmlns:a16="http://schemas.microsoft.com/office/drawing/2014/main" id="{CF323846-B241-9D95-554A-9B41B9E08430}"/>
              </a:ext>
            </a:extLst>
          </p:cNvPr>
          <p:cNvSpPr>
            <a:spLocks noGrp="1"/>
          </p:cNvSpPr>
          <p:nvPr>
            <p:ph idx="1"/>
          </p:nvPr>
        </p:nvSpPr>
        <p:spPr/>
        <p:txBody>
          <a:bodyPr>
            <a:normAutofit fontScale="77500" lnSpcReduction="20000"/>
          </a:bodyPr>
          <a:lstStyle/>
          <a:p>
            <a:r>
              <a:rPr lang="en-US" dirty="0"/>
              <a:t>(1) Committed abuse of a child as described in K.S.A. 21-5602, and amendments thereto; </a:t>
            </a:r>
          </a:p>
          <a:p>
            <a:r>
              <a:rPr lang="en-US" dirty="0"/>
              <a:t>(2) committed abandonment of a child or aggravated abandonment of a child as described in K.S.A. 21-5605, and amendments thereto; </a:t>
            </a:r>
          </a:p>
          <a:p>
            <a:r>
              <a:rPr lang="en-US" dirty="0"/>
              <a:t>(3) committed a domestic violence offense as defined in K.S.A. 21-5111, and amendments thereto; </a:t>
            </a:r>
          </a:p>
          <a:p>
            <a:r>
              <a:rPr lang="en-US" dirty="0"/>
              <a:t>(4) committed a sex offense described in article 55 of chapter 21 of the Kansas Statutes Annotated, and amendments thereto; (5) committed stalking as described in K.S.A. 21-5427, and amendments thereto; </a:t>
            </a:r>
          </a:p>
          <a:p>
            <a:r>
              <a:rPr lang="en-US" dirty="0"/>
              <a:t>(6) been subject to registration requirements under the Kansas offender registration act, K.S.A. 22-4901 et seq., and amendments thereto; or HOUSE BILL No. 2675—page 5 </a:t>
            </a:r>
          </a:p>
          <a:p>
            <a:r>
              <a:rPr lang="en-US" dirty="0"/>
              <a:t>(7) committed an offense or been subjected to a registration requirement in another state that is comparable to those described in paragraphs (1) through (6).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05118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4EC5-0F40-5453-5EC5-AEC772206455}"/>
              </a:ext>
            </a:extLst>
          </p:cNvPr>
          <p:cNvSpPr>
            <a:spLocks noGrp="1"/>
          </p:cNvSpPr>
          <p:nvPr>
            <p:ph type="title"/>
          </p:nvPr>
        </p:nvSpPr>
        <p:spPr/>
        <p:txBody>
          <a:bodyPr/>
          <a:lstStyle/>
          <a:p>
            <a:pPr algn="ctr"/>
            <a:r>
              <a:rPr lang="en-US" dirty="0"/>
              <a:t>Evidence of the Offense</a:t>
            </a:r>
          </a:p>
        </p:txBody>
      </p:sp>
      <p:sp>
        <p:nvSpPr>
          <p:cNvPr id="3" name="Content Placeholder 2">
            <a:extLst>
              <a:ext uri="{FF2B5EF4-FFF2-40B4-BE49-F238E27FC236}">
                <a16:creationId xmlns:a16="http://schemas.microsoft.com/office/drawing/2014/main" id="{580FD9EF-949F-1A2A-D248-C8B27689FDE0}"/>
              </a:ext>
            </a:extLst>
          </p:cNvPr>
          <p:cNvSpPr>
            <a:spLocks noGrp="1"/>
          </p:cNvSpPr>
          <p:nvPr>
            <p:ph idx="1"/>
          </p:nvPr>
        </p:nvSpPr>
        <p:spPr/>
        <p:txBody>
          <a:bodyPr>
            <a:normAutofit fontScale="92500"/>
          </a:bodyPr>
          <a:lstStyle/>
          <a:p>
            <a:r>
              <a:rPr lang="en-US" dirty="0"/>
              <a:t>(b) A finding that conduct described in subsection (a) occurred shall be based on: </a:t>
            </a:r>
          </a:p>
          <a:p>
            <a:r>
              <a:rPr lang="en-US" dirty="0"/>
              <a:t>(1) Evidence of a conviction in a criminal proceeding or final judgment in a civil proceeding; or </a:t>
            </a:r>
          </a:p>
          <a:p>
            <a:r>
              <a:rPr lang="en-US" dirty="0"/>
              <a:t>(2) proof by a preponderance of the evidence. </a:t>
            </a:r>
          </a:p>
          <a:p>
            <a:endParaRPr lang="en-US" dirty="0"/>
          </a:p>
          <a:p>
            <a:r>
              <a:rPr lang="en-US" dirty="0"/>
              <a:t>Caveat: Conviction is clear. The reference to civil proceeding is less clear does that mean a civil restraining order in a divorce case e.g. the father cannot have the child around a certain relative while exercising parenting time or is it specific to a protection from abuse order</a:t>
            </a:r>
          </a:p>
          <a:p>
            <a:endParaRPr lang="en-US" dirty="0"/>
          </a:p>
          <a:p>
            <a:endParaRPr lang="en-US" dirty="0"/>
          </a:p>
        </p:txBody>
      </p:sp>
    </p:spTree>
    <p:extLst>
      <p:ext uri="{BB962C8B-B14F-4D97-AF65-F5344CB8AC3E}">
        <p14:creationId xmlns:p14="http://schemas.microsoft.com/office/powerpoint/2010/main" val="348669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23FF3-7FFD-84F4-8C0B-DD10F6C36DA2}"/>
              </a:ext>
            </a:extLst>
          </p:cNvPr>
          <p:cNvSpPr>
            <a:spLocks noGrp="1"/>
          </p:cNvSpPr>
          <p:nvPr>
            <p:ph type="title"/>
          </p:nvPr>
        </p:nvSpPr>
        <p:spPr/>
        <p:txBody>
          <a:bodyPr/>
          <a:lstStyle/>
          <a:p>
            <a:pPr algn="ctr"/>
            <a:r>
              <a:rPr lang="en-US" dirty="0"/>
              <a:t>Do you get another bite at the apple?</a:t>
            </a:r>
          </a:p>
        </p:txBody>
      </p:sp>
      <p:sp>
        <p:nvSpPr>
          <p:cNvPr id="3" name="Content Placeholder 2">
            <a:extLst>
              <a:ext uri="{FF2B5EF4-FFF2-40B4-BE49-F238E27FC236}">
                <a16:creationId xmlns:a16="http://schemas.microsoft.com/office/drawing/2014/main" id="{D506773D-B46F-2347-AC6C-0437698EB16B}"/>
              </a:ext>
            </a:extLst>
          </p:cNvPr>
          <p:cNvSpPr>
            <a:spLocks noGrp="1"/>
          </p:cNvSpPr>
          <p:nvPr>
            <p:ph idx="1"/>
          </p:nvPr>
        </p:nvSpPr>
        <p:spPr/>
        <p:txBody>
          <a:bodyPr/>
          <a:lstStyle/>
          <a:p>
            <a:r>
              <a:rPr lang="en-US" dirty="0"/>
              <a:t>Section 2 references proof by a preponderance of the evidence.  That is the burden of proof in protection order cases.</a:t>
            </a:r>
          </a:p>
          <a:p>
            <a:endParaRPr lang="en-US" dirty="0"/>
          </a:p>
          <a:p>
            <a:r>
              <a:rPr lang="en-US" dirty="0"/>
              <a:t>Beware of the failed PFA petitioner trying to bootstrap a previous unsuccessful petition’s facts to defend against the petition for visitation.  A good practitioner will scour Odyssey or other jurisdictions for previous PFA denials.  Res judicata is your friend.</a:t>
            </a:r>
          </a:p>
        </p:txBody>
      </p:sp>
    </p:spTree>
    <p:extLst>
      <p:ext uri="{BB962C8B-B14F-4D97-AF65-F5344CB8AC3E}">
        <p14:creationId xmlns:p14="http://schemas.microsoft.com/office/powerpoint/2010/main" val="4197465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2C08-9B6D-0EB8-A825-94FF082714C9}"/>
              </a:ext>
            </a:extLst>
          </p:cNvPr>
          <p:cNvSpPr>
            <a:spLocks noGrp="1"/>
          </p:cNvSpPr>
          <p:nvPr>
            <p:ph type="title"/>
          </p:nvPr>
        </p:nvSpPr>
        <p:spPr/>
        <p:txBody>
          <a:bodyPr/>
          <a:lstStyle/>
          <a:p>
            <a:pPr algn="ctr"/>
            <a:r>
              <a:rPr lang="en-US" dirty="0"/>
              <a:t>Final Visitation Orders are modifiable</a:t>
            </a:r>
          </a:p>
        </p:txBody>
      </p:sp>
      <p:sp>
        <p:nvSpPr>
          <p:cNvPr id="3" name="Content Placeholder 2">
            <a:extLst>
              <a:ext uri="{FF2B5EF4-FFF2-40B4-BE49-F238E27FC236}">
                <a16:creationId xmlns:a16="http://schemas.microsoft.com/office/drawing/2014/main" id="{C55966FB-CA66-1DC1-7F49-14F565218301}"/>
              </a:ext>
            </a:extLst>
          </p:cNvPr>
          <p:cNvSpPr>
            <a:spLocks noGrp="1"/>
          </p:cNvSpPr>
          <p:nvPr>
            <p:ph idx="1"/>
          </p:nvPr>
        </p:nvSpPr>
        <p:spPr/>
        <p:txBody>
          <a:bodyPr>
            <a:normAutofit lnSpcReduction="10000"/>
          </a:bodyPr>
          <a:lstStyle/>
          <a:p>
            <a:r>
              <a:rPr lang="en-US" dirty="0"/>
              <a:t>(1) A material change in circumstance has occurred relevant to the visitation with the child; and </a:t>
            </a:r>
          </a:p>
          <a:p>
            <a:r>
              <a:rPr lang="en-US" dirty="0"/>
              <a:t>(2) modification is in the best interest of the child. (b) Except as provided in subsection (c), if a nonparent has rebutted the presumption described in section 5, and amendments thereto, in an initial proceeding, the presumption remains rebutted. </a:t>
            </a:r>
          </a:p>
          <a:p>
            <a:r>
              <a:rPr lang="en-US" dirty="0"/>
              <a:t>(c) On agreement of the parties, the court may modify a visitation order unless the court finds that the agreement is not in the best interest of the child. </a:t>
            </a:r>
          </a:p>
          <a:p>
            <a:r>
              <a:rPr lang="en-US" dirty="0"/>
              <a:t>Burden of proof on a modification is preponderance of the evidence</a:t>
            </a:r>
          </a:p>
          <a:p>
            <a:pPr marL="0" indent="0">
              <a:buNone/>
            </a:pPr>
            <a:endParaRPr lang="en-US" dirty="0"/>
          </a:p>
        </p:txBody>
      </p:sp>
    </p:spTree>
    <p:extLst>
      <p:ext uri="{BB962C8B-B14F-4D97-AF65-F5344CB8AC3E}">
        <p14:creationId xmlns:p14="http://schemas.microsoft.com/office/powerpoint/2010/main" val="3851640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271C4-AD73-8B0C-934F-EF8C7C63442E}"/>
              </a:ext>
            </a:extLst>
          </p:cNvPr>
          <p:cNvSpPr>
            <a:spLocks noGrp="1"/>
          </p:cNvSpPr>
          <p:nvPr>
            <p:ph type="title"/>
          </p:nvPr>
        </p:nvSpPr>
        <p:spPr/>
        <p:txBody>
          <a:bodyPr/>
          <a:lstStyle/>
          <a:p>
            <a:pPr algn="ctr"/>
            <a:r>
              <a:rPr lang="en-US" dirty="0"/>
              <a:t>Findings of Fact and Conclusions of Law</a:t>
            </a:r>
          </a:p>
        </p:txBody>
      </p:sp>
      <p:sp>
        <p:nvSpPr>
          <p:cNvPr id="3" name="Content Placeholder 2">
            <a:extLst>
              <a:ext uri="{FF2B5EF4-FFF2-40B4-BE49-F238E27FC236}">
                <a16:creationId xmlns:a16="http://schemas.microsoft.com/office/drawing/2014/main" id="{6471901F-8801-7525-CAFD-3B96CA375532}"/>
              </a:ext>
            </a:extLst>
          </p:cNvPr>
          <p:cNvSpPr>
            <a:spLocks noGrp="1"/>
          </p:cNvSpPr>
          <p:nvPr>
            <p:ph idx="1"/>
          </p:nvPr>
        </p:nvSpPr>
        <p:spPr/>
        <p:txBody>
          <a:bodyPr>
            <a:normAutofit fontScale="92500" lnSpcReduction="20000"/>
          </a:bodyPr>
          <a:lstStyle/>
          <a:p>
            <a:r>
              <a:rPr lang="en-US" dirty="0"/>
              <a:t>When issuing a final order of visitation, the court shall make findings of fact and conclusions of law as required by K.S.A. 60- 252, and amendments thereto, in support of its decision or, if the petition is dismissed pursuant to section 8, and amendments thereto, or a motion for modification is denied pursuant to section 13, and amendments thereto, state the reasons for the dismissal or denial.</a:t>
            </a:r>
          </a:p>
          <a:p>
            <a:endParaRPr lang="en-US" dirty="0"/>
          </a:p>
          <a:p>
            <a:r>
              <a:rPr lang="en-US" dirty="0"/>
              <a:t>Practice Tip:</a:t>
            </a:r>
          </a:p>
          <a:p>
            <a:endParaRPr lang="en-US" dirty="0"/>
          </a:p>
          <a:p>
            <a:r>
              <a:rPr lang="en-US" dirty="0"/>
              <a:t>It doesn’t require the Judge to put it in writing most likely this Judge will.  If not, and the ruling is in your favor, ask the judge on the record for clarification.  Judge are you finding that X and therefore, you are concluding Y. </a:t>
            </a:r>
          </a:p>
        </p:txBody>
      </p:sp>
    </p:spTree>
    <p:extLst>
      <p:ext uri="{BB962C8B-B14F-4D97-AF65-F5344CB8AC3E}">
        <p14:creationId xmlns:p14="http://schemas.microsoft.com/office/powerpoint/2010/main" val="3653692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1A42F-68F8-3698-C443-C0B6B6F047DD}"/>
              </a:ext>
            </a:extLst>
          </p:cNvPr>
          <p:cNvSpPr>
            <a:spLocks noGrp="1"/>
          </p:cNvSpPr>
          <p:nvPr>
            <p:ph type="title"/>
          </p:nvPr>
        </p:nvSpPr>
        <p:spPr/>
        <p:txBody>
          <a:bodyPr/>
          <a:lstStyle/>
          <a:p>
            <a:pPr algn="ctr"/>
            <a:r>
              <a:rPr lang="en-US" dirty="0"/>
              <a:t>Sec 15. Notice Provisions</a:t>
            </a:r>
          </a:p>
        </p:txBody>
      </p:sp>
      <p:sp>
        <p:nvSpPr>
          <p:cNvPr id="3" name="Content Placeholder 2">
            <a:extLst>
              <a:ext uri="{FF2B5EF4-FFF2-40B4-BE49-F238E27FC236}">
                <a16:creationId xmlns:a16="http://schemas.microsoft.com/office/drawing/2014/main" id="{DC300C6B-A973-F936-704D-81CD764F7548}"/>
              </a:ext>
            </a:extLst>
          </p:cNvPr>
          <p:cNvSpPr>
            <a:spLocks noGrp="1"/>
          </p:cNvSpPr>
          <p:nvPr>
            <p:ph idx="1"/>
          </p:nvPr>
        </p:nvSpPr>
        <p:spPr/>
        <p:txBody>
          <a:bodyPr>
            <a:normAutofit fontScale="62500" lnSpcReduction="20000"/>
          </a:bodyPr>
          <a:lstStyle/>
          <a:p>
            <a:r>
              <a:rPr lang="en-US" dirty="0"/>
              <a:t> (a) (1) A nonparent who is entitled to visitation with a child under this act shall give written notice to the parent or person acting as a parent if the nonparent: </a:t>
            </a:r>
          </a:p>
          <a:p>
            <a:r>
              <a:rPr lang="en-US" dirty="0"/>
              <a:t>(A) Is subject to the registration requirements of the Kansas offender registration act, K.S.A. 22-4901 et seq., and amendments thereto, or any comparable registration requirements of another jurisdiction; </a:t>
            </a:r>
          </a:p>
          <a:p>
            <a:r>
              <a:rPr lang="en-US" dirty="0"/>
              <a:t>(B) has been convicted of abuse of a child as described in K.S.A. 21-5602, and amendments thereto; or </a:t>
            </a:r>
          </a:p>
          <a:p>
            <a:r>
              <a:rPr lang="en-US" dirty="0"/>
              <a:t>C) is residing with an individual who is known by the nonparent to be subject to the registration requirements or convicted as described in subparagraphs (A) or (B). </a:t>
            </a:r>
          </a:p>
          <a:p>
            <a:r>
              <a:rPr lang="en-US" dirty="0"/>
              <a:t>(2) The notice described in this subsection shall be sent by restricted mail, return receipt requested, to the last known address of the parent or person acting as a parent within 14 days following knowledge of an event described in paragraph (1). (</a:t>
            </a:r>
          </a:p>
          <a:p>
            <a:r>
              <a:rPr lang="en-US" dirty="0"/>
              <a:t>b) Failure to give notice as required in this section is an indirect civil contempt punishable as provided by law. The court may order the nonparent required to give notice to pay reasonable attorney fees and any other expenses incurred by the parent or person acting as a parent as a result of the failure to give notice. (</a:t>
            </a:r>
          </a:p>
          <a:p>
            <a:r>
              <a:rPr lang="en-US" dirty="0"/>
              <a:t>c) An event described in subsection (a)(1) may be considered a material change of circumstances that justifies modification of a prior order of visitation. </a:t>
            </a:r>
          </a:p>
        </p:txBody>
      </p:sp>
    </p:spTree>
    <p:extLst>
      <p:ext uri="{BB962C8B-B14F-4D97-AF65-F5344CB8AC3E}">
        <p14:creationId xmlns:p14="http://schemas.microsoft.com/office/powerpoint/2010/main" val="3800076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8E6CE-3C6E-68F3-332D-61CC1DCE2B98}"/>
              </a:ext>
            </a:extLst>
          </p:cNvPr>
          <p:cNvSpPr>
            <a:spLocks noGrp="1"/>
          </p:cNvSpPr>
          <p:nvPr>
            <p:ph type="title"/>
          </p:nvPr>
        </p:nvSpPr>
        <p:spPr/>
        <p:txBody>
          <a:bodyPr/>
          <a:lstStyle/>
          <a:p>
            <a:pPr algn="ctr"/>
            <a:r>
              <a:rPr lang="en-US" dirty="0"/>
              <a:t>Sec. 19 How does it apply to pending cases?</a:t>
            </a:r>
          </a:p>
        </p:txBody>
      </p:sp>
      <p:sp>
        <p:nvSpPr>
          <p:cNvPr id="3" name="Content Placeholder 2">
            <a:extLst>
              <a:ext uri="{FF2B5EF4-FFF2-40B4-BE49-F238E27FC236}">
                <a16:creationId xmlns:a16="http://schemas.microsoft.com/office/drawing/2014/main" id="{6C6F7A84-06D5-17CD-3933-304C5ACF0BF6}"/>
              </a:ext>
            </a:extLst>
          </p:cNvPr>
          <p:cNvSpPr>
            <a:spLocks noGrp="1"/>
          </p:cNvSpPr>
          <p:nvPr>
            <p:ph idx="1"/>
          </p:nvPr>
        </p:nvSpPr>
        <p:spPr/>
        <p:txBody>
          <a:bodyPr/>
          <a:lstStyle/>
          <a:p>
            <a:r>
              <a:rPr lang="en-US" dirty="0"/>
              <a:t>If a case was commenced for July 1, 2024, the law is retroactive if a final order has not been entered.</a:t>
            </a:r>
          </a:p>
          <a:p>
            <a:endParaRPr lang="en-US" dirty="0"/>
          </a:p>
          <a:p>
            <a:r>
              <a:rPr lang="en-US" dirty="0"/>
              <a:t>It applies to all actions commenced after July 1, 2024.</a:t>
            </a:r>
          </a:p>
          <a:p>
            <a:endParaRPr lang="en-US" dirty="0"/>
          </a:p>
          <a:p>
            <a:r>
              <a:rPr lang="en-US" dirty="0"/>
              <a:t>If a nonparent visitor is not happy with current order, use the new modification provisions to change the same.  </a:t>
            </a:r>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935172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1D5D-7D3C-BFE8-33B1-548F11515C25}"/>
              </a:ext>
            </a:extLst>
          </p:cNvPr>
          <p:cNvSpPr>
            <a:spLocks noGrp="1"/>
          </p:cNvSpPr>
          <p:nvPr>
            <p:ph type="title"/>
          </p:nvPr>
        </p:nvSpPr>
        <p:spPr/>
        <p:txBody>
          <a:bodyPr/>
          <a:lstStyle/>
          <a:p>
            <a:pPr algn="ctr"/>
            <a:r>
              <a:rPr lang="en-US" dirty="0"/>
              <a:t>Legislative Summary</a:t>
            </a:r>
          </a:p>
        </p:txBody>
      </p:sp>
      <p:sp>
        <p:nvSpPr>
          <p:cNvPr id="3" name="Content Placeholder 2">
            <a:extLst>
              <a:ext uri="{FF2B5EF4-FFF2-40B4-BE49-F238E27FC236}">
                <a16:creationId xmlns:a16="http://schemas.microsoft.com/office/drawing/2014/main" id="{3E4E1D41-3E91-600C-6C81-7F1F9C6AD4BD}"/>
              </a:ext>
            </a:extLst>
          </p:cNvPr>
          <p:cNvSpPr>
            <a:spLocks noGrp="1"/>
          </p:cNvSpPr>
          <p:nvPr>
            <p:ph idx="1"/>
          </p:nvPr>
        </p:nvSpPr>
        <p:spPr/>
        <p:txBody>
          <a:bodyPr/>
          <a:lstStyle/>
          <a:p>
            <a:r>
              <a:rPr lang="en-US" dirty="0">
                <a:hlinkClick r:id="rId2"/>
              </a:rPr>
              <a:t>summary_hb_2675_2024 (kslegislature.gov)</a:t>
            </a:r>
            <a:endParaRPr lang="en-US" dirty="0"/>
          </a:p>
        </p:txBody>
      </p:sp>
    </p:spTree>
    <p:extLst>
      <p:ext uri="{BB962C8B-B14F-4D97-AF65-F5344CB8AC3E}">
        <p14:creationId xmlns:p14="http://schemas.microsoft.com/office/powerpoint/2010/main" val="72633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314</TotalTime>
  <Words>2734</Words>
  <Application>Microsoft Office PowerPoint</Application>
  <PresentationFormat>Widescreen</PresentationFormat>
  <Paragraphs>169</Paragraphs>
  <Slides>26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Aptos Display</vt:lpstr>
      <vt:lpstr>Arial</vt:lpstr>
      <vt:lpstr>Office Theme</vt:lpstr>
      <vt:lpstr>3rd Party Visitation</vt:lpstr>
      <vt:lpstr>K.S.A 23-3301 through 3304 repealed</vt:lpstr>
      <vt:lpstr>House Bill 2675 Uniform Nonparent Visitation Act</vt:lpstr>
      <vt:lpstr>The new law does not apply to the following circumstances! </vt:lpstr>
      <vt:lpstr>When can I use the new law to benefit my clients?</vt:lpstr>
      <vt:lpstr>Who qualifies for relief? </vt:lpstr>
      <vt:lpstr>Who qualifies for relief?</vt:lpstr>
      <vt:lpstr>PowerPoint Presentation</vt:lpstr>
      <vt:lpstr>Nonparent must prove:</vt:lpstr>
      <vt:lpstr>What remains from the old law?</vt:lpstr>
      <vt:lpstr>Process</vt:lpstr>
      <vt:lpstr>Factors to be set out pursuant to Sec. 7(b)</vt:lpstr>
      <vt:lpstr>Do any of those factors sound familiar?</vt:lpstr>
      <vt:lpstr>Sec. 8 Prima Facie case</vt:lpstr>
      <vt:lpstr>Sec 10. How to get the information before the Court in a Child Centered Trauma Informed Manner?</vt:lpstr>
      <vt:lpstr>PowerPoint Presentation</vt:lpstr>
      <vt:lpstr>PowerPoint Presentation</vt:lpstr>
      <vt:lpstr>Sec. 11 The factors the court shall consider</vt:lpstr>
      <vt:lpstr>Sec 12. Shall presume not in the Best Interest If:</vt:lpstr>
      <vt:lpstr>Evidence of the Offense</vt:lpstr>
      <vt:lpstr>Do you get another bite at the apple?</vt:lpstr>
      <vt:lpstr>Final Visitation Orders are modifiable</vt:lpstr>
      <vt:lpstr>Findings of Fact and Conclusions of Law</vt:lpstr>
      <vt:lpstr>Sec 15. Notice Provisions</vt:lpstr>
      <vt:lpstr>Sec. 19 How does it apply to pending cases?</vt:lpstr>
      <vt:lpstr>Legislative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Kathleen Lynch</dc:creator>
  <cp:lastModifiedBy>Kathleen Lynch</cp:lastModifiedBy>
  <cp:revision>1</cp:revision>
  <dcterms:created xsi:type="dcterms:W3CDTF">2024-10-16T17:43:11Z</dcterms:created>
  <dcterms:modified xsi:type="dcterms:W3CDTF">2024-10-17T16:54:59Z</dcterms:modified>
</cp:coreProperties>
</file>