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89" r:id="rId4"/>
  </p:sldMasterIdLst>
  <p:notesMasterIdLst>
    <p:notesMasterId r:id="rId34"/>
  </p:notesMasterIdLst>
  <p:sldIdLst>
    <p:sldId id="256" r:id="rId5"/>
    <p:sldId id="257" r:id="rId6"/>
    <p:sldId id="258" r:id="rId7"/>
    <p:sldId id="259" r:id="rId8"/>
    <p:sldId id="276" r:id="rId9"/>
    <p:sldId id="278" r:id="rId10"/>
    <p:sldId id="279" r:id="rId11"/>
    <p:sldId id="280" r:id="rId12"/>
    <p:sldId id="281" r:id="rId13"/>
    <p:sldId id="283" r:id="rId14"/>
    <p:sldId id="282" r:id="rId15"/>
    <p:sldId id="284" r:id="rId16"/>
    <p:sldId id="285" r:id="rId17"/>
    <p:sldId id="286" r:id="rId18"/>
    <p:sldId id="287" r:id="rId19"/>
    <p:sldId id="288" r:id="rId20"/>
    <p:sldId id="289" r:id="rId21"/>
    <p:sldId id="290" r:id="rId22"/>
    <p:sldId id="291" r:id="rId23"/>
    <p:sldId id="261" r:id="rId24"/>
    <p:sldId id="292" r:id="rId25"/>
    <p:sldId id="293" r:id="rId26"/>
    <p:sldId id="294" r:id="rId27"/>
    <p:sldId id="295" r:id="rId28"/>
    <p:sldId id="296" r:id="rId29"/>
    <p:sldId id="297" r:id="rId30"/>
    <p:sldId id="298" r:id="rId31"/>
    <p:sldId id="267" r:id="rId32"/>
    <p:sldId id="275"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593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718"/>
  </p:normalViewPr>
  <p:slideViewPr>
    <p:cSldViewPr snapToGrid="0">
      <p:cViewPr varScale="1">
        <p:scale>
          <a:sx n="87" d="100"/>
          <a:sy n="87" d="100"/>
        </p:scale>
        <p:origin x="96" y="210"/>
      </p:cViewPr>
      <p:guideLst/>
    </p:cSldViewPr>
  </p:slideViewPr>
  <p:notesTextViewPr>
    <p:cViewPr>
      <p:scale>
        <a:sx n="1" d="1"/>
        <a:sy n="1" d="1"/>
      </p:scale>
      <p:origin x="0" y="0"/>
    </p:cViewPr>
  </p:notesTextViewPr>
  <p:sorterViewPr>
    <p:cViewPr>
      <p:scale>
        <a:sx n="126" d="100"/>
        <a:sy n="12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commentAuthors" Target="commentAuthors.xml"/><Relationship Id="rId8" Type="http://schemas.openxmlformats.org/officeDocument/2006/relationships/slide" Target="slides/slide4.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39D12CD-7AE8-41CC-823D-AD56182A733C}"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C200A41D-46F3-4F58-8A96-A1E7F39C8F38}">
      <dgm:prSet/>
      <dgm:spPr/>
      <dgm:t>
        <a:bodyPr/>
        <a:lstStyle/>
        <a:p>
          <a:r>
            <a:rPr lang="en-US" b="0" i="0"/>
            <a:t>They must be in writing</a:t>
          </a:r>
          <a:endParaRPr lang="en-US"/>
        </a:p>
      </dgm:t>
    </dgm:pt>
    <dgm:pt modelId="{1EA3E72D-8211-449A-8F33-2724767B2EE3}" type="parTrans" cxnId="{72F8F1C6-2157-446B-AB63-24ACC4A9AD20}">
      <dgm:prSet/>
      <dgm:spPr/>
      <dgm:t>
        <a:bodyPr/>
        <a:lstStyle/>
        <a:p>
          <a:endParaRPr lang="en-US"/>
        </a:p>
      </dgm:t>
    </dgm:pt>
    <dgm:pt modelId="{BD7FBC32-27A1-4668-BEF6-08F2BCF1E90E}" type="sibTrans" cxnId="{72F8F1C6-2157-446B-AB63-24ACC4A9AD20}">
      <dgm:prSet/>
      <dgm:spPr/>
      <dgm:t>
        <a:bodyPr/>
        <a:lstStyle/>
        <a:p>
          <a:endParaRPr lang="en-US"/>
        </a:p>
      </dgm:t>
    </dgm:pt>
    <dgm:pt modelId="{5EA1E550-37EB-4606-AF7B-35A8FCA433DC}">
      <dgm:prSet/>
      <dgm:spPr/>
      <dgm:t>
        <a:bodyPr/>
        <a:lstStyle/>
        <a:p>
          <a:r>
            <a:rPr lang="en-US" b="0" i="0"/>
            <a:t>The must allege facts that show illegality</a:t>
          </a:r>
          <a:endParaRPr lang="en-US"/>
        </a:p>
      </dgm:t>
    </dgm:pt>
    <dgm:pt modelId="{4812B091-7851-45AE-B816-38324EA31261}" type="parTrans" cxnId="{D90C6956-3D72-4D5D-B7F5-F2FA7B31FF3E}">
      <dgm:prSet/>
      <dgm:spPr/>
      <dgm:t>
        <a:bodyPr/>
        <a:lstStyle/>
        <a:p>
          <a:endParaRPr lang="en-US"/>
        </a:p>
      </dgm:t>
    </dgm:pt>
    <dgm:pt modelId="{EA3445CE-884B-4C92-96EE-6D4FE14068D4}" type="sibTrans" cxnId="{D90C6956-3D72-4D5D-B7F5-F2FA7B31FF3E}">
      <dgm:prSet/>
      <dgm:spPr/>
      <dgm:t>
        <a:bodyPr/>
        <a:lstStyle/>
        <a:p>
          <a:endParaRPr lang="en-US"/>
        </a:p>
      </dgm:t>
    </dgm:pt>
    <dgm:pt modelId="{97E9191F-5C5E-4B34-ACA6-2BA983BB334E}">
      <dgm:prSet/>
      <dgm:spPr/>
      <dgm:t>
        <a:bodyPr/>
        <a:lstStyle/>
        <a:p>
          <a:r>
            <a:rPr lang="en-US" b="0" i="0"/>
            <a:t>Except for a “suggestive identification,” the burden is always on the State</a:t>
          </a:r>
          <a:endParaRPr lang="en-US"/>
        </a:p>
      </dgm:t>
    </dgm:pt>
    <dgm:pt modelId="{55E4FAE6-1F03-4BE9-98D3-72D1D0493139}" type="parTrans" cxnId="{E49B2EC5-E6CF-469F-B27A-D1091A56B1ED}">
      <dgm:prSet/>
      <dgm:spPr/>
      <dgm:t>
        <a:bodyPr/>
        <a:lstStyle/>
        <a:p>
          <a:endParaRPr lang="en-US"/>
        </a:p>
      </dgm:t>
    </dgm:pt>
    <dgm:pt modelId="{0CB782CD-28B4-494C-BDDC-011060990252}" type="sibTrans" cxnId="{E49B2EC5-E6CF-469F-B27A-D1091A56B1ED}">
      <dgm:prSet/>
      <dgm:spPr/>
      <dgm:t>
        <a:bodyPr/>
        <a:lstStyle/>
        <a:p>
          <a:endParaRPr lang="en-US"/>
        </a:p>
      </dgm:t>
    </dgm:pt>
    <dgm:pt modelId="{2D02FBFF-C2AD-466A-8478-0FD076596C04}" type="pres">
      <dgm:prSet presAssocID="{839D12CD-7AE8-41CC-823D-AD56182A733C}" presName="linear" presStyleCnt="0">
        <dgm:presLayoutVars>
          <dgm:animLvl val="lvl"/>
          <dgm:resizeHandles val="exact"/>
        </dgm:presLayoutVars>
      </dgm:prSet>
      <dgm:spPr/>
    </dgm:pt>
    <dgm:pt modelId="{8CBE039E-9B9A-46FE-8FBF-26602C496393}" type="pres">
      <dgm:prSet presAssocID="{C200A41D-46F3-4F58-8A96-A1E7F39C8F38}" presName="parentText" presStyleLbl="node1" presStyleIdx="0" presStyleCnt="3">
        <dgm:presLayoutVars>
          <dgm:chMax val="0"/>
          <dgm:bulletEnabled val="1"/>
        </dgm:presLayoutVars>
      </dgm:prSet>
      <dgm:spPr/>
    </dgm:pt>
    <dgm:pt modelId="{BB26C165-AEFD-4EBD-A09E-CC30331D26AB}" type="pres">
      <dgm:prSet presAssocID="{BD7FBC32-27A1-4668-BEF6-08F2BCF1E90E}" presName="spacer" presStyleCnt="0"/>
      <dgm:spPr/>
    </dgm:pt>
    <dgm:pt modelId="{5E23569D-1222-4AF7-AAF0-5FC7A3CBBCAA}" type="pres">
      <dgm:prSet presAssocID="{5EA1E550-37EB-4606-AF7B-35A8FCA433DC}" presName="parentText" presStyleLbl="node1" presStyleIdx="1" presStyleCnt="3">
        <dgm:presLayoutVars>
          <dgm:chMax val="0"/>
          <dgm:bulletEnabled val="1"/>
        </dgm:presLayoutVars>
      </dgm:prSet>
      <dgm:spPr/>
    </dgm:pt>
    <dgm:pt modelId="{DC6F7249-8469-496B-8082-B9745FD6C6BF}" type="pres">
      <dgm:prSet presAssocID="{EA3445CE-884B-4C92-96EE-6D4FE14068D4}" presName="spacer" presStyleCnt="0"/>
      <dgm:spPr/>
    </dgm:pt>
    <dgm:pt modelId="{E6FD0E6E-011A-4D7A-87EB-BE0E2438367B}" type="pres">
      <dgm:prSet presAssocID="{97E9191F-5C5E-4B34-ACA6-2BA983BB334E}" presName="parentText" presStyleLbl="node1" presStyleIdx="2" presStyleCnt="3">
        <dgm:presLayoutVars>
          <dgm:chMax val="0"/>
          <dgm:bulletEnabled val="1"/>
        </dgm:presLayoutVars>
      </dgm:prSet>
      <dgm:spPr/>
    </dgm:pt>
  </dgm:ptLst>
  <dgm:cxnLst>
    <dgm:cxn modelId="{6713AC43-C479-4D48-9641-06AFFD6B38A0}" type="presOf" srcId="{97E9191F-5C5E-4B34-ACA6-2BA983BB334E}" destId="{E6FD0E6E-011A-4D7A-87EB-BE0E2438367B}" srcOrd="0" destOrd="0" presId="urn:microsoft.com/office/officeart/2005/8/layout/vList2"/>
    <dgm:cxn modelId="{D90C6956-3D72-4D5D-B7F5-F2FA7B31FF3E}" srcId="{839D12CD-7AE8-41CC-823D-AD56182A733C}" destId="{5EA1E550-37EB-4606-AF7B-35A8FCA433DC}" srcOrd="1" destOrd="0" parTransId="{4812B091-7851-45AE-B816-38324EA31261}" sibTransId="{EA3445CE-884B-4C92-96EE-6D4FE14068D4}"/>
    <dgm:cxn modelId="{2C9FA9A2-F6B7-4FCC-89B5-251EA26B1B5E}" type="presOf" srcId="{839D12CD-7AE8-41CC-823D-AD56182A733C}" destId="{2D02FBFF-C2AD-466A-8478-0FD076596C04}" srcOrd="0" destOrd="0" presId="urn:microsoft.com/office/officeart/2005/8/layout/vList2"/>
    <dgm:cxn modelId="{E49B2EC5-E6CF-469F-B27A-D1091A56B1ED}" srcId="{839D12CD-7AE8-41CC-823D-AD56182A733C}" destId="{97E9191F-5C5E-4B34-ACA6-2BA983BB334E}" srcOrd="2" destOrd="0" parTransId="{55E4FAE6-1F03-4BE9-98D3-72D1D0493139}" sibTransId="{0CB782CD-28B4-494C-BDDC-011060990252}"/>
    <dgm:cxn modelId="{72F8F1C6-2157-446B-AB63-24ACC4A9AD20}" srcId="{839D12CD-7AE8-41CC-823D-AD56182A733C}" destId="{C200A41D-46F3-4F58-8A96-A1E7F39C8F38}" srcOrd="0" destOrd="0" parTransId="{1EA3E72D-8211-449A-8F33-2724767B2EE3}" sibTransId="{BD7FBC32-27A1-4668-BEF6-08F2BCF1E90E}"/>
    <dgm:cxn modelId="{697DC9CC-D061-4F24-81FB-7C8DB994A747}" type="presOf" srcId="{C200A41D-46F3-4F58-8A96-A1E7F39C8F38}" destId="{8CBE039E-9B9A-46FE-8FBF-26602C496393}" srcOrd="0" destOrd="0" presId="urn:microsoft.com/office/officeart/2005/8/layout/vList2"/>
    <dgm:cxn modelId="{21BE36ED-232F-4EAE-B344-BBB087865B7A}" type="presOf" srcId="{5EA1E550-37EB-4606-AF7B-35A8FCA433DC}" destId="{5E23569D-1222-4AF7-AAF0-5FC7A3CBBCAA}" srcOrd="0" destOrd="0" presId="urn:microsoft.com/office/officeart/2005/8/layout/vList2"/>
    <dgm:cxn modelId="{77F03CFA-CDFC-438F-912C-10A050A11836}" type="presParOf" srcId="{2D02FBFF-C2AD-466A-8478-0FD076596C04}" destId="{8CBE039E-9B9A-46FE-8FBF-26602C496393}" srcOrd="0" destOrd="0" presId="urn:microsoft.com/office/officeart/2005/8/layout/vList2"/>
    <dgm:cxn modelId="{1230DFAC-20A0-4A4A-BFF6-6DB16DF9A11F}" type="presParOf" srcId="{2D02FBFF-C2AD-466A-8478-0FD076596C04}" destId="{BB26C165-AEFD-4EBD-A09E-CC30331D26AB}" srcOrd="1" destOrd="0" presId="urn:microsoft.com/office/officeart/2005/8/layout/vList2"/>
    <dgm:cxn modelId="{11266BB4-6786-44DD-A07F-64E4EECE43BB}" type="presParOf" srcId="{2D02FBFF-C2AD-466A-8478-0FD076596C04}" destId="{5E23569D-1222-4AF7-AAF0-5FC7A3CBBCAA}" srcOrd="2" destOrd="0" presId="urn:microsoft.com/office/officeart/2005/8/layout/vList2"/>
    <dgm:cxn modelId="{7B456DF7-AFC9-4848-83B7-108CF01AFAAE}" type="presParOf" srcId="{2D02FBFF-C2AD-466A-8478-0FD076596C04}" destId="{DC6F7249-8469-496B-8082-B9745FD6C6BF}" srcOrd="3" destOrd="0" presId="urn:microsoft.com/office/officeart/2005/8/layout/vList2"/>
    <dgm:cxn modelId="{06F7D946-041A-40A1-8D56-4509009953A0}" type="presParOf" srcId="{2D02FBFF-C2AD-466A-8478-0FD076596C04}" destId="{E6FD0E6E-011A-4D7A-87EB-BE0E2438367B}"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BE039E-9B9A-46FE-8FBF-26602C496393}">
      <dsp:nvSpPr>
        <dsp:cNvPr id="0" name=""/>
        <dsp:cNvSpPr/>
      </dsp:nvSpPr>
      <dsp:spPr>
        <a:xfrm>
          <a:off x="0" y="23085"/>
          <a:ext cx="6391275" cy="1675905"/>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b="0" i="0" kern="1200"/>
            <a:t>They must be in writing</a:t>
          </a:r>
          <a:endParaRPr lang="en-US" sz="3000" kern="1200"/>
        </a:p>
      </dsp:txBody>
      <dsp:txXfrm>
        <a:off x="81811" y="104896"/>
        <a:ext cx="6227653" cy="1512283"/>
      </dsp:txXfrm>
    </dsp:sp>
    <dsp:sp modelId="{5E23569D-1222-4AF7-AAF0-5FC7A3CBBCAA}">
      <dsp:nvSpPr>
        <dsp:cNvPr id="0" name=""/>
        <dsp:cNvSpPr/>
      </dsp:nvSpPr>
      <dsp:spPr>
        <a:xfrm>
          <a:off x="0" y="1785390"/>
          <a:ext cx="6391275" cy="1675905"/>
        </a:xfrm>
        <a:prstGeom prst="roundRect">
          <a:avLst/>
        </a:prstGeom>
        <a:solidFill>
          <a:schemeClr val="accent2">
            <a:hueOff val="-665368"/>
            <a:satOff val="4108"/>
            <a:lumOff val="-588"/>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b="0" i="0" kern="1200"/>
            <a:t>The must allege facts that show illegality</a:t>
          </a:r>
          <a:endParaRPr lang="en-US" sz="3000" kern="1200"/>
        </a:p>
      </dsp:txBody>
      <dsp:txXfrm>
        <a:off x="81811" y="1867201"/>
        <a:ext cx="6227653" cy="1512283"/>
      </dsp:txXfrm>
    </dsp:sp>
    <dsp:sp modelId="{E6FD0E6E-011A-4D7A-87EB-BE0E2438367B}">
      <dsp:nvSpPr>
        <dsp:cNvPr id="0" name=""/>
        <dsp:cNvSpPr/>
      </dsp:nvSpPr>
      <dsp:spPr>
        <a:xfrm>
          <a:off x="0" y="3547696"/>
          <a:ext cx="6391275" cy="1675905"/>
        </a:xfrm>
        <a:prstGeom prst="roundRect">
          <a:avLst/>
        </a:prstGeom>
        <a:solidFill>
          <a:schemeClr val="accent2">
            <a:hueOff val="-1330735"/>
            <a:satOff val="8216"/>
            <a:lumOff val="-1176"/>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b="0" i="0" kern="1200"/>
            <a:t>Except for a “suggestive identification,” the burden is always on the State</a:t>
          </a:r>
          <a:endParaRPr lang="en-US" sz="3000" kern="1200"/>
        </a:p>
      </dsp:txBody>
      <dsp:txXfrm>
        <a:off x="81811" y="3629507"/>
        <a:ext cx="6227653" cy="151228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87ADD9-2083-264C-A652-8D52D02F7E72}" type="datetimeFigureOut">
              <a:rPr lang="en-US" smtClean="0"/>
              <a:t>5/18/2023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7DC217-DF71-1A49-B3EA-559F1F43B0FF}" type="slidenum">
              <a:rPr lang="en-US" smtClean="0"/>
              <a:t>‹#›</a:t>
            </a:fld>
            <a:endParaRPr lang="en-US" dirty="0"/>
          </a:p>
        </p:txBody>
      </p:sp>
    </p:spTree>
    <p:extLst>
      <p:ext uri="{BB962C8B-B14F-4D97-AF65-F5344CB8AC3E}">
        <p14:creationId xmlns:p14="http://schemas.microsoft.com/office/powerpoint/2010/main" val="2846425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2373"/>
            <a:ext cx="12192000" cy="6867027"/>
            <a:chOff x="0" y="-2373"/>
            <a:chExt cx="12192000" cy="6867027"/>
          </a:xfrm>
        </p:grpSpPr>
        <p:sp>
          <p:nvSpPr>
            <p:cNvPr id="8" name="Rectangle 7"/>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rot="5400000">
            <a:off x="10089390" y="1792223"/>
            <a:ext cx="990599" cy="304799"/>
          </a:xfrm>
        </p:spPr>
        <p:txBody>
          <a:bodyPr anchor="t"/>
          <a:lstStyle>
            <a:lvl1pPr algn="l">
              <a:defRPr b="0" i="0">
                <a:solidFill>
                  <a:schemeClr val="bg1"/>
                </a:solidFill>
              </a:defRPr>
            </a:lvl1pPr>
          </a:lstStyle>
          <a:p>
            <a:fld id="{E92F0706-B3C9-4200-AB74-B6CB4DA5C5E5}" type="datetimeFigureOut">
              <a:rPr lang="en-US" smtClean="0"/>
              <a:t>5/18/2023</a:t>
            </a:fld>
            <a:endParaRPr lang="en-US"/>
          </a:p>
        </p:txBody>
      </p:sp>
      <p:sp>
        <p:nvSpPr>
          <p:cNvPr id="5" name="Footer Placeholder 4"/>
          <p:cNvSpPr>
            <a:spLocks noGrp="1"/>
          </p:cNvSpPr>
          <p:nvPr>
            <p:ph type="ftr" sz="quarter" idx="11"/>
          </p:nvPr>
        </p:nvSpPr>
        <p:spPr>
          <a:xfrm rot="5400000">
            <a:off x="8959592" y="3226820"/>
            <a:ext cx="3859795" cy="304801"/>
          </a:xfrm>
        </p:spPr>
        <p:txBody>
          <a:bodyPr/>
          <a:lstStyle>
            <a:lvl1pPr>
              <a:defRPr b="0" i="0">
                <a:solidFill>
                  <a:schemeClr val="bg1"/>
                </a:solidFill>
              </a:defRPr>
            </a:lvl1pPr>
          </a:lstStyle>
          <a:p>
            <a:endParaRPr lang="en-US"/>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9AEDF5C1-4200-431A-AAC2-6A15778C4EE6}" type="slidenum">
              <a:rPr lang="en-US" smtClean="0"/>
              <a:t>‹#›</a:t>
            </a:fld>
            <a:endParaRPr lang="en-US"/>
          </a:p>
        </p:txBody>
      </p:sp>
      <p:sp>
        <p:nvSpPr>
          <p:cNvPr id="7" name="Rectangle 6">
            <a:extLst>
              <a:ext uri="{FF2B5EF4-FFF2-40B4-BE49-F238E27FC236}">
                <a16:creationId xmlns:a16="http://schemas.microsoft.com/office/drawing/2014/main" id="{64A58780-2295-46F0-639B-CCC841A2C491}"/>
              </a:ext>
            </a:extLst>
          </p:cNvPr>
          <p:cNvSpPr/>
          <p:nvPr userDrawn="1"/>
        </p:nvSpPr>
        <p:spPr>
          <a:xfrm>
            <a:off x="0" y="4572000"/>
            <a:ext cx="12192000" cy="228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27F2ABAA-834B-FA79-9BAB-62BB9CDF5A80}"/>
              </a:ext>
            </a:extLst>
          </p:cNvPr>
          <p:cNvSpPr/>
          <p:nvPr userDrawn="1"/>
        </p:nvSpPr>
        <p:spPr>
          <a:xfrm>
            <a:off x="583746" y="4960030"/>
            <a:ext cx="1551214" cy="1551214"/>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10">
            <a:extLst>
              <a:ext uri="{FF2B5EF4-FFF2-40B4-BE49-F238E27FC236}">
                <a16:creationId xmlns:a16="http://schemas.microsoft.com/office/drawing/2014/main" id="{F94FAE35-BD36-0921-D74F-396979FD4949}"/>
              </a:ext>
            </a:extLst>
          </p:cNvPr>
          <p:cNvSpPr/>
          <p:nvPr userDrawn="1"/>
        </p:nvSpPr>
        <p:spPr>
          <a:xfrm>
            <a:off x="1" y="4571999"/>
            <a:ext cx="1118508" cy="1118508"/>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8">
            <a:extLst>
              <a:ext uri="{FF2B5EF4-FFF2-40B4-BE49-F238E27FC236}">
                <a16:creationId xmlns:a16="http://schemas.microsoft.com/office/drawing/2014/main" id="{B1355091-0F0B-E3AD-3535-96FBEF406B6B}"/>
              </a:ext>
            </a:extLst>
          </p:cNvPr>
          <p:cNvSpPr/>
          <p:nvPr userDrawn="1"/>
        </p:nvSpPr>
        <p:spPr>
          <a:xfrm>
            <a:off x="1" y="5739492"/>
            <a:ext cx="1118508" cy="1118508"/>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20" name="Group 19">
            <a:extLst>
              <a:ext uri="{FF2B5EF4-FFF2-40B4-BE49-F238E27FC236}">
                <a16:creationId xmlns:a16="http://schemas.microsoft.com/office/drawing/2014/main" id="{6A9231A5-C0F8-80B4-F785-A3EF262BFC47}"/>
              </a:ext>
            </a:extLst>
          </p:cNvPr>
          <p:cNvGrpSpPr/>
          <p:nvPr userDrawn="1"/>
        </p:nvGrpSpPr>
        <p:grpSpPr>
          <a:xfrm>
            <a:off x="8264427" y="-3419"/>
            <a:ext cx="3927573" cy="3165022"/>
            <a:chOff x="9857014" y="13834"/>
            <a:chExt cx="2334986" cy="1881641"/>
          </a:xfrm>
        </p:grpSpPr>
        <p:sp>
          <p:nvSpPr>
            <p:cNvPr id="21" name="Freeform 14">
              <a:extLst>
                <a:ext uri="{FF2B5EF4-FFF2-40B4-BE49-F238E27FC236}">
                  <a16:creationId xmlns:a16="http://schemas.microsoft.com/office/drawing/2014/main" id="{C7801228-9387-09E0-0D2A-5961F1BB4D1A}"/>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Freeform 15">
              <a:extLst>
                <a:ext uri="{FF2B5EF4-FFF2-40B4-BE49-F238E27FC236}">
                  <a16:creationId xmlns:a16="http://schemas.microsoft.com/office/drawing/2014/main" id="{7774360F-1F4B-6E2F-4BB3-E31FC04D77E7}"/>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3" name="Freeform 21">
            <a:extLst>
              <a:ext uri="{FF2B5EF4-FFF2-40B4-BE49-F238E27FC236}">
                <a16:creationId xmlns:a16="http://schemas.microsoft.com/office/drawing/2014/main" id="{31072447-CBCE-49CC-B3EC-E78253C6D483}"/>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Freeform 27">
            <a:extLst>
              <a:ext uri="{FF2B5EF4-FFF2-40B4-BE49-F238E27FC236}">
                <a16:creationId xmlns:a16="http://schemas.microsoft.com/office/drawing/2014/main" id="{E8A8FB72-BDDA-3738-FE78-D386BD34BD4A}"/>
              </a:ext>
            </a:extLst>
          </p:cNvPr>
          <p:cNvSpPr/>
          <p:nvPr userDrawn="1"/>
        </p:nvSpPr>
        <p:spPr>
          <a:xfrm>
            <a:off x="11024507" y="4580708"/>
            <a:ext cx="1167493" cy="2277292"/>
          </a:xfrm>
          <a:custGeom>
            <a:avLst/>
            <a:gdLst>
              <a:gd name="connsiteX0" fmla="*/ 1167473 w 1167493"/>
              <a:gd name="connsiteY0" fmla="*/ 0 h 2272167"/>
              <a:gd name="connsiteX1" fmla="*/ 1167493 w 1167493"/>
              <a:gd name="connsiteY1" fmla="*/ 0 h 2272167"/>
              <a:gd name="connsiteX2" fmla="*/ 1167493 w 1167493"/>
              <a:gd name="connsiteY2" fmla="*/ 492960 h 2272167"/>
              <a:gd name="connsiteX3" fmla="*/ 1167493 w 1167493"/>
              <a:gd name="connsiteY3" fmla="*/ 720385 h 2272167"/>
              <a:gd name="connsiteX4" fmla="*/ 1167493 w 1167493"/>
              <a:gd name="connsiteY4" fmla="*/ 2272167 h 2272167"/>
              <a:gd name="connsiteX5" fmla="*/ 0 w 1167493"/>
              <a:gd name="connsiteY5" fmla="*/ 2272167 h 2272167"/>
              <a:gd name="connsiteX6" fmla="*/ 0 w 1167493"/>
              <a:gd name="connsiteY6" fmla="*/ 1898074 h 2272167"/>
              <a:gd name="connsiteX7" fmla="*/ 0 w 1167493"/>
              <a:gd name="connsiteY7" fmla="*/ 1271597 h 2272167"/>
              <a:gd name="connsiteX8" fmla="*/ 0 w 1167493"/>
              <a:gd name="connsiteY8" fmla="*/ 1177688 h 2272167"/>
              <a:gd name="connsiteX9" fmla="*/ 1048124 w 1167493"/>
              <a:gd name="connsiteY9" fmla="*/ 6080 h 2272167"/>
              <a:gd name="connsiteX10" fmla="*/ 1167473 w 1167493"/>
              <a:gd name="connsiteY10" fmla="*/ 0 h 2272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7493" h="2272167">
                <a:moveTo>
                  <a:pt x="1167473" y="0"/>
                </a:moveTo>
                <a:lnTo>
                  <a:pt x="1167493" y="0"/>
                </a:lnTo>
                <a:lnTo>
                  <a:pt x="1167493" y="492960"/>
                </a:lnTo>
                <a:lnTo>
                  <a:pt x="1167493" y="720385"/>
                </a:lnTo>
                <a:lnTo>
                  <a:pt x="1167493" y="2272167"/>
                </a:lnTo>
                <a:lnTo>
                  <a:pt x="0" y="2272167"/>
                </a:lnTo>
                <a:lnTo>
                  <a:pt x="0" y="1898074"/>
                </a:lnTo>
                <a:lnTo>
                  <a:pt x="0" y="1271597"/>
                </a:lnTo>
                <a:lnTo>
                  <a:pt x="0" y="1177688"/>
                </a:lnTo>
                <a:cubicBezTo>
                  <a:pt x="0" y="567919"/>
                  <a:pt x="459408" y="66389"/>
                  <a:pt x="1048124" y="6080"/>
                </a:cubicBezTo>
                <a:lnTo>
                  <a:pt x="116747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40452110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D9C8446-696E-6942-B6C8-CC9CAD0B34E0}" type="datetime1">
              <a:rPr lang="en-US" smtClean="0"/>
              <a:pPr/>
              <a:t>5/18/2023</a:t>
            </a:fld>
            <a:endParaRPr lang="en-US" dirty="0"/>
          </a:p>
        </p:txBody>
      </p:sp>
      <p:sp>
        <p:nvSpPr>
          <p:cNvPr id="5" name="Footer Placeholder 4"/>
          <p:cNvSpPr>
            <a:spLocks noGrp="1"/>
          </p:cNvSpPr>
          <p:nvPr>
            <p:ph type="ftr" sz="quarter" idx="11"/>
          </p:nvPr>
        </p:nvSpPr>
        <p:spPr/>
        <p:txBody>
          <a:bodyPr/>
          <a:lstStyle/>
          <a:p>
            <a:r>
              <a:rPr lang="en-US"/>
              <a:t>PRESENTATION TITLE</a:t>
            </a:r>
            <a:endParaRPr lang="en-US" dirty="0"/>
          </a:p>
        </p:txBody>
      </p:sp>
      <p:sp>
        <p:nvSpPr>
          <p:cNvPr id="6" name="Slide Number Placeholder 5"/>
          <p:cNvSpPr>
            <a:spLocks noGrp="1"/>
          </p:cNvSpPr>
          <p:nvPr>
            <p:ph type="sldNum" sz="quarter" idx="12"/>
          </p:nvPr>
        </p:nvSpPr>
        <p:spPr/>
        <p:txBody>
          <a:bodyPr/>
          <a:lstStyle/>
          <a:p>
            <a:fld id="{294A09A9-5501-47C1-A89A-A340965A2BE2}" type="slidenum">
              <a:rPr lang="en-US" smtClean="0"/>
              <a:pPr/>
              <a:t>‹#›</a:t>
            </a:fld>
            <a:endParaRPr lang="en-US" dirty="0"/>
          </a:p>
        </p:txBody>
      </p:sp>
      <p:sp>
        <p:nvSpPr>
          <p:cNvPr id="7" name="Freeform 3">
            <a:extLst>
              <a:ext uri="{FF2B5EF4-FFF2-40B4-BE49-F238E27FC236}">
                <a16:creationId xmlns:a16="http://schemas.microsoft.com/office/drawing/2014/main" id="{FE01CF9C-6ABA-FF1C-4B72-F22CB090ECC2}"/>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 name="Freeform 4">
            <a:extLst>
              <a:ext uri="{FF2B5EF4-FFF2-40B4-BE49-F238E27FC236}">
                <a16:creationId xmlns:a16="http://schemas.microsoft.com/office/drawing/2014/main" id="{C13327BB-908B-3626-069D-9731455B55D7}"/>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9" name="Freeform 5">
            <a:extLst>
              <a:ext uri="{FF2B5EF4-FFF2-40B4-BE49-F238E27FC236}">
                <a16:creationId xmlns:a16="http://schemas.microsoft.com/office/drawing/2014/main" id="{A01C9900-8D31-14C3-DBA2-7EF984079F38}"/>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10" name="Group 9">
            <a:extLst>
              <a:ext uri="{FF2B5EF4-FFF2-40B4-BE49-F238E27FC236}">
                <a16:creationId xmlns:a16="http://schemas.microsoft.com/office/drawing/2014/main" id="{EBEABD77-7A53-D325-205F-D5AE39357175}"/>
              </a:ext>
            </a:extLst>
          </p:cNvPr>
          <p:cNvGrpSpPr/>
          <p:nvPr userDrawn="1"/>
        </p:nvGrpSpPr>
        <p:grpSpPr>
          <a:xfrm>
            <a:off x="8082092" y="5590903"/>
            <a:ext cx="1572380" cy="1267097"/>
            <a:chOff x="7413403" y="4976359"/>
            <a:chExt cx="2334986" cy="1881641"/>
          </a:xfrm>
        </p:grpSpPr>
        <p:sp>
          <p:nvSpPr>
            <p:cNvPr id="11" name="Freeform 6">
              <a:extLst>
                <a:ext uri="{FF2B5EF4-FFF2-40B4-BE49-F238E27FC236}">
                  <a16:creationId xmlns:a16="http://schemas.microsoft.com/office/drawing/2014/main" id="{00C9E0A0-2A7A-0567-749B-B4F437B77E83}"/>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12" name="Freeform 7">
              <a:extLst>
                <a:ext uri="{FF2B5EF4-FFF2-40B4-BE49-F238E27FC236}">
                  <a16:creationId xmlns:a16="http://schemas.microsoft.com/office/drawing/2014/main" id="{0E9932EE-05B6-710F-3487-97309FA665FF}"/>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spTree>
    <p:extLst>
      <p:ext uri="{BB962C8B-B14F-4D97-AF65-F5344CB8AC3E}">
        <p14:creationId xmlns:p14="http://schemas.microsoft.com/office/powerpoint/2010/main" val="8725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3" name="Group 12"/>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5"/>
            <a:ext cx="4351023"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5592931-05C6-8543-8B6E-A8BD29BD5C2B}" type="datetime1">
              <a:rPr lang="en-US" smtClean="0"/>
              <a:pPr/>
              <a:t>5/18/2023</a:t>
            </a:fld>
            <a:endParaRPr lang="en-US" dirty="0"/>
          </a:p>
        </p:txBody>
      </p:sp>
      <p:sp>
        <p:nvSpPr>
          <p:cNvPr id="5" name="Footer Placeholder 4"/>
          <p:cNvSpPr>
            <a:spLocks noGrp="1"/>
          </p:cNvSpPr>
          <p:nvPr>
            <p:ph type="ftr" sz="quarter" idx="11"/>
          </p:nvPr>
        </p:nvSpPr>
        <p:spPr/>
        <p:txBody>
          <a:bodyPr/>
          <a:lstStyle/>
          <a:p>
            <a:r>
              <a:rPr lang="en-US"/>
              <a:t>PRESENTATION TITLE</a:t>
            </a:r>
            <a:endParaRPr lang="en-US" dirty="0"/>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294A09A9-5501-47C1-A89A-A340965A2BE2}" type="slidenum">
              <a:rPr lang="en-US" smtClean="0"/>
              <a:pPr/>
              <a:t>‹#›</a:t>
            </a:fld>
            <a:endParaRPr lang="en-US" dirty="0"/>
          </a:p>
        </p:txBody>
      </p:sp>
      <p:sp>
        <p:nvSpPr>
          <p:cNvPr id="10" name="Rectangle 9">
            <a:extLst>
              <a:ext uri="{FF2B5EF4-FFF2-40B4-BE49-F238E27FC236}">
                <a16:creationId xmlns:a16="http://schemas.microsoft.com/office/drawing/2014/main" id="{8952C3CA-1AD0-E448-2068-B77AB373E453}"/>
              </a:ext>
            </a:extLst>
          </p:cNvPr>
          <p:cNvSpPr/>
          <p:nvPr userDrawn="1"/>
        </p:nvSpPr>
        <p:spPr>
          <a:xfrm>
            <a:off x="0" y="2286002"/>
            <a:ext cx="12208822"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11">
            <a:extLst>
              <a:ext uri="{FF2B5EF4-FFF2-40B4-BE49-F238E27FC236}">
                <a16:creationId xmlns:a16="http://schemas.microsoft.com/office/drawing/2014/main" id="{38C1A952-3120-0A4A-0080-297CB2555D4D}"/>
              </a:ext>
            </a:extLst>
          </p:cNvPr>
          <p:cNvSpPr/>
          <p:nvPr userDrawn="1"/>
        </p:nvSpPr>
        <p:spPr>
          <a:xfrm flipH="1">
            <a:off x="8597718"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13">
            <a:extLst>
              <a:ext uri="{FF2B5EF4-FFF2-40B4-BE49-F238E27FC236}">
                <a16:creationId xmlns:a16="http://schemas.microsoft.com/office/drawing/2014/main" id="{86D8E00C-AF72-97FC-8A73-E36C2A9EF0C2}"/>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Freeform 14">
            <a:extLst>
              <a:ext uri="{FF2B5EF4-FFF2-40B4-BE49-F238E27FC236}">
                <a16:creationId xmlns:a16="http://schemas.microsoft.com/office/drawing/2014/main" id="{3FD931A0-DEB0-CC4D-4B2C-31EC24823963}"/>
              </a:ext>
            </a:extLst>
          </p:cNvPr>
          <p:cNvSpPr/>
          <p:nvPr userDrawn="1"/>
        </p:nvSpPr>
        <p:spPr>
          <a:xfrm rot="5400000" flipH="1" flipV="1">
            <a:off x="10344100" y="438098"/>
            <a:ext cx="2285999" cy="1409801"/>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775236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562DF68-3089-814D-8A14-C651FE91885E}" type="datetime1">
              <a:rPr lang="en-US" smtClean="0"/>
              <a:pPr/>
              <a:t>5/18/2023</a:t>
            </a:fld>
            <a:endParaRPr lang="en-US" dirty="0"/>
          </a:p>
        </p:txBody>
      </p:sp>
      <p:sp>
        <p:nvSpPr>
          <p:cNvPr id="6" name="Footer Placeholder 5"/>
          <p:cNvSpPr>
            <a:spLocks noGrp="1"/>
          </p:cNvSpPr>
          <p:nvPr>
            <p:ph type="ftr" sz="quarter" idx="11"/>
          </p:nvPr>
        </p:nvSpPr>
        <p:spPr/>
        <p:txBody>
          <a:bodyPr/>
          <a:lstStyle/>
          <a:p>
            <a:r>
              <a:rPr lang="en-US"/>
              <a:t>PRESENTATION TITLE</a:t>
            </a:r>
            <a:endParaRPr lang="en-US" dirty="0"/>
          </a:p>
        </p:txBody>
      </p:sp>
      <p:sp>
        <p:nvSpPr>
          <p:cNvPr id="7" name="Slide Number Placeholder 6"/>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506449761"/>
      </p:ext>
    </p:extLst>
  </p:cSld>
  <p:clrMapOvr>
    <a:masterClrMapping/>
  </p:clrMapOvr>
  <p:hf hdr="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562DF68-3089-814D-8A14-C651FE91885E}" type="datetime1">
              <a:rPr lang="en-US" smtClean="0"/>
              <a:pPr/>
              <a:t>5/18/2023</a:t>
            </a:fld>
            <a:endParaRPr lang="en-US" dirty="0"/>
          </a:p>
        </p:txBody>
      </p:sp>
      <p:sp>
        <p:nvSpPr>
          <p:cNvPr id="8" name="Footer Placeholder 7"/>
          <p:cNvSpPr>
            <a:spLocks noGrp="1"/>
          </p:cNvSpPr>
          <p:nvPr>
            <p:ph type="ftr" sz="quarter" idx="11"/>
          </p:nvPr>
        </p:nvSpPr>
        <p:spPr/>
        <p:txBody>
          <a:bodyPr/>
          <a:lstStyle/>
          <a:p>
            <a:r>
              <a:rPr lang="en-US"/>
              <a:t>PRESENTATION TITLE</a:t>
            </a:r>
            <a:endParaRPr lang="en-US" dirty="0"/>
          </a:p>
        </p:txBody>
      </p:sp>
      <p:sp>
        <p:nvSpPr>
          <p:cNvPr id="9" name="Slide Number Placeholder 8"/>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678491529"/>
      </p:ext>
    </p:extLst>
  </p:cSld>
  <p:clrMapOvr>
    <a:masterClrMapping/>
  </p:clrMapOvr>
  <p:hf hdr="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562DF68-3089-814D-8A14-C651FE91885E}" type="datetime1">
              <a:rPr lang="en-US" smtClean="0"/>
              <a:pPr/>
              <a:t>5/18/2023</a:t>
            </a:fld>
            <a:endParaRPr lang="en-US" dirty="0"/>
          </a:p>
        </p:txBody>
      </p:sp>
      <p:sp>
        <p:nvSpPr>
          <p:cNvPr id="4" name="Footer Placeholder 3"/>
          <p:cNvSpPr>
            <a:spLocks noGrp="1"/>
          </p:cNvSpPr>
          <p:nvPr>
            <p:ph type="ftr" sz="quarter" idx="11"/>
          </p:nvPr>
        </p:nvSpPr>
        <p:spPr/>
        <p:txBody>
          <a:bodyPr/>
          <a:lstStyle/>
          <a:p>
            <a:r>
              <a:rPr lang="en-US"/>
              <a:t>PRESENTATION TITLE</a:t>
            </a:r>
            <a:endParaRPr lang="en-US" dirty="0"/>
          </a:p>
        </p:txBody>
      </p:sp>
      <p:sp>
        <p:nvSpPr>
          <p:cNvPr id="5" name="Slide Number Placeholder 4"/>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336726133"/>
      </p:ext>
    </p:extLst>
  </p:cSld>
  <p:clrMapOvr>
    <a:masterClrMapping/>
  </p:clrMapOvr>
  <p:hf hdr="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62DF68-3089-814D-8A14-C651FE91885E}" type="datetime1">
              <a:rPr lang="en-US" smtClean="0"/>
              <a:pPr/>
              <a:t>5/18/2023</a:t>
            </a:fld>
            <a:endParaRPr lang="en-US" dirty="0"/>
          </a:p>
        </p:txBody>
      </p:sp>
      <p:sp>
        <p:nvSpPr>
          <p:cNvPr id="3" name="Footer Placeholder 2"/>
          <p:cNvSpPr>
            <a:spLocks noGrp="1"/>
          </p:cNvSpPr>
          <p:nvPr>
            <p:ph type="ftr" sz="quarter" idx="11"/>
          </p:nvPr>
        </p:nvSpPr>
        <p:spPr/>
        <p:txBody>
          <a:bodyPr/>
          <a:lstStyle/>
          <a:p>
            <a:r>
              <a:rPr lang="en-US"/>
              <a:t>PRESENTATION TITLE</a:t>
            </a:r>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023755088"/>
      </p:ext>
    </p:extLst>
  </p:cSld>
  <p:clrMapOvr>
    <a:masterClrMapping/>
  </p:clrMapOvr>
  <p:hf hdr="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4" name="Group 13"/>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562DF68-3089-814D-8A14-C651FE91885E}" type="datetime1">
              <a:rPr lang="en-US" smtClean="0"/>
              <a:pPr/>
              <a:t>5/18/2023</a:t>
            </a:fld>
            <a:endParaRPr lang="en-US" dirty="0"/>
          </a:p>
        </p:txBody>
      </p:sp>
      <p:sp>
        <p:nvSpPr>
          <p:cNvPr id="6" name="Footer Placeholder 5"/>
          <p:cNvSpPr>
            <a:spLocks noGrp="1"/>
          </p:cNvSpPr>
          <p:nvPr>
            <p:ph type="ftr" sz="quarter" idx="11"/>
          </p:nvPr>
        </p:nvSpPr>
        <p:spPr/>
        <p:txBody>
          <a:bodyPr/>
          <a:lstStyle/>
          <a:p>
            <a:r>
              <a:rPr lang="en-US"/>
              <a:t>PRESENTATION TITLE</a:t>
            </a:r>
            <a:endParaRPr lang="en-US" dirty="0"/>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170010014"/>
      </p:ext>
    </p:extLst>
  </p:cSld>
  <p:clrMapOvr>
    <a:masterClrMapping/>
  </p:clrMapOvr>
  <p:hf hdr="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562DF68-3089-814D-8A14-C651FE91885E}" type="datetime1">
              <a:rPr lang="en-US" smtClean="0"/>
              <a:pPr/>
              <a:t>5/18/2023</a:t>
            </a:fld>
            <a:endParaRPr lang="en-US" dirty="0"/>
          </a:p>
        </p:txBody>
      </p:sp>
      <p:sp>
        <p:nvSpPr>
          <p:cNvPr id="6" name="Footer Placeholder 5"/>
          <p:cNvSpPr>
            <a:spLocks noGrp="1"/>
          </p:cNvSpPr>
          <p:nvPr>
            <p:ph type="ftr" sz="quarter" idx="11"/>
          </p:nvPr>
        </p:nvSpPr>
        <p:spPr/>
        <p:txBody>
          <a:bodyPr/>
          <a:lstStyle/>
          <a:p>
            <a:r>
              <a:rPr lang="en-US"/>
              <a:t>PRESENTATION TITLE</a:t>
            </a:r>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970113244"/>
      </p:ext>
    </p:extLst>
  </p:cSld>
  <p:clrMapOvr>
    <a:masterClrMapping/>
  </p:clrMapOvr>
  <p:hf hdr="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562DF68-3089-814D-8A14-C651FE91885E}" type="datetime1">
              <a:rPr lang="en-US" smtClean="0"/>
              <a:pPr/>
              <a:t>5/18/2023</a:t>
            </a:fld>
            <a:endParaRPr lang="en-US" dirty="0"/>
          </a:p>
        </p:txBody>
      </p:sp>
      <p:sp>
        <p:nvSpPr>
          <p:cNvPr id="6" name="Footer Placeholder 5"/>
          <p:cNvSpPr>
            <a:spLocks noGrp="1"/>
          </p:cNvSpPr>
          <p:nvPr>
            <p:ph type="ftr" sz="quarter" idx="11"/>
          </p:nvPr>
        </p:nvSpPr>
        <p:spPr/>
        <p:txBody>
          <a:bodyPr/>
          <a:lstStyle/>
          <a:p>
            <a:r>
              <a:rPr lang="en-US"/>
              <a:t>PRESENTATION TITLE</a:t>
            </a:r>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714306957"/>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2" name="Group 11"/>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562DF68-3089-814D-8A14-C651FE91885E}" type="datetime1">
              <a:rPr lang="en-US" smtClean="0"/>
              <a:pPr/>
              <a:t>5/18/2023</a:t>
            </a:fld>
            <a:endParaRPr lang="en-US" dirty="0"/>
          </a:p>
        </p:txBody>
      </p:sp>
      <p:sp>
        <p:nvSpPr>
          <p:cNvPr id="5" name="Footer Placeholder 4"/>
          <p:cNvSpPr>
            <a:spLocks noGrp="1"/>
          </p:cNvSpPr>
          <p:nvPr>
            <p:ph type="ftr" sz="quarter" idx="11"/>
          </p:nvPr>
        </p:nvSpPr>
        <p:spPr/>
        <p:txBody>
          <a:bodyPr/>
          <a:lstStyle/>
          <a:p>
            <a:r>
              <a:rPr lang="en-US"/>
              <a:t>PRESENTATION TITLE</a:t>
            </a:r>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846631973"/>
      </p:ext>
    </p:extLst>
  </p:cSld>
  <p:clrMapOvr>
    <a:masterClrMapping/>
  </p:clrMapOvr>
  <p:hf hdr="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0" y="-2373"/>
            <a:ext cx="12192000" cy="6867027"/>
            <a:chOff x="0" y="-2373"/>
            <a:chExt cx="12192000" cy="6867027"/>
          </a:xfrm>
        </p:grpSpPr>
        <p:sp>
          <p:nvSpPr>
            <p:cNvPr id="15" name="Rectangle 1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3" name="TextBox 12"/>
          <p:cNvSpPr txBox="1"/>
          <p:nvPr/>
        </p:nvSpPr>
        <p:spPr>
          <a:xfrm>
            <a:off x="9719438" y="2631815"/>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9" name="TextBox 8"/>
          <p:cNvSpPr txBox="1"/>
          <p:nvPr/>
        </p:nvSpPr>
        <p:spPr>
          <a:xfrm>
            <a:off x="898295" y="591093"/>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81878" y="980517"/>
            <a:ext cx="8453906" cy="2698249"/>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562DF68-3089-814D-8A14-C651FE91885E}" type="datetime1">
              <a:rPr lang="en-US" smtClean="0"/>
              <a:pPr/>
              <a:t>5/18/2023</a:t>
            </a:fld>
            <a:endParaRPr lang="en-US" dirty="0"/>
          </a:p>
        </p:txBody>
      </p:sp>
      <p:sp>
        <p:nvSpPr>
          <p:cNvPr id="5" name="Footer Placeholder 4"/>
          <p:cNvSpPr>
            <a:spLocks noGrp="1"/>
          </p:cNvSpPr>
          <p:nvPr>
            <p:ph type="ftr" sz="quarter" idx="11"/>
          </p:nvPr>
        </p:nvSpPr>
        <p:spPr/>
        <p:txBody>
          <a:bodyPr/>
          <a:lstStyle/>
          <a:p>
            <a:r>
              <a:rPr lang="en-US"/>
              <a:t>PRESENTATION TITLE</a:t>
            </a:r>
            <a:endParaRPr lang="en-US" dirty="0"/>
          </a:p>
        </p:txBody>
      </p:sp>
      <p:sp>
        <p:nvSpPr>
          <p:cNvPr id="32" name="Rectangle 3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087473630"/>
      </p:ext>
    </p:extLst>
  </p:cSld>
  <p:clrMapOvr>
    <a:masterClrMapping/>
  </p:clrMapOvr>
  <p:hf hdr="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8" name="Group 17"/>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33068"/>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562DF68-3089-814D-8A14-C651FE91885E}" type="datetime1">
              <a:rPr lang="en-US" smtClean="0"/>
              <a:pPr/>
              <a:t>5/18/2023</a:t>
            </a:fld>
            <a:endParaRPr lang="en-US" dirty="0"/>
          </a:p>
        </p:txBody>
      </p:sp>
      <p:sp>
        <p:nvSpPr>
          <p:cNvPr id="5" name="Footer Placeholder 4"/>
          <p:cNvSpPr>
            <a:spLocks noGrp="1"/>
          </p:cNvSpPr>
          <p:nvPr>
            <p:ph type="ftr" sz="quarter" idx="11"/>
          </p:nvPr>
        </p:nvSpPr>
        <p:spPr/>
        <p:txBody>
          <a:bodyPr/>
          <a:lstStyle/>
          <a:p>
            <a:r>
              <a:rPr lang="en-US"/>
              <a:t>PRESENTATION TITLE</a:t>
            </a:r>
            <a:endParaRPr lang="en-US" dirty="0"/>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335871274"/>
      </p:ext>
    </p:extLst>
  </p:cSld>
  <p:clrMapOvr>
    <a:masterClrMapping/>
  </p:clrMapOvr>
  <p:hf hdr="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93561"/>
            <a:ext cx="3129168" cy="28334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93561"/>
            <a:ext cx="3145380" cy="28334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93561"/>
            <a:ext cx="3164719" cy="28334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562DF68-3089-814D-8A14-C651FE91885E}" type="datetime1">
              <a:rPr lang="en-US" smtClean="0"/>
              <a:pPr/>
              <a:t>5/18/2023</a:t>
            </a:fld>
            <a:endParaRPr lang="en-US" dirty="0"/>
          </a:p>
        </p:txBody>
      </p:sp>
      <p:sp>
        <p:nvSpPr>
          <p:cNvPr id="8" name="Footer Placeholder 7"/>
          <p:cNvSpPr>
            <a:spLocks noGrp="1"/>
          </p:cNvSpPr>
          <p:nvPr>
            <p:ph type="ftr" sz="quarter" idx="11"/>
          </p:nvPr>
        </p:nvSpPr>
        <p:spPr/>
        <p:txBody>
          <a:bodyPr/>
          <a:lstStyle/>
          <a:p>
            <a:r>
              <a:rPr lang="en-US"/>
              <a:t>PRESENTATION TITLE</a:t>
            </a:r>
            <a:endParaRPr lang="en-US" dirty="0"/>
          </a:p>
        </p:txBody>
      </p:sp>
      <p:sp>
        <p:nvSpPr>
          <p:cNvPr id="9" name="Slide Number Placeholder 8"/>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572227575"/>
      </p:ext>
    </p:extLst>
  </p:cSld>
  <p:clrMapOvr>
    <a:masterClrMapping/>
  </p:clrMapOvr>
  <p:hf hdr="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3" y="5109107"/>
            <a:ext cx="3050437"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5" y="5184002"/>
            <a:ext cx="3050438" cy="84305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4" y="5184001"/>
            <a:ext cx="3050437" cy="84305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8153" y="2603500"/>
            <a:ext cx="0" cy="351759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1905"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562DF68-3089-814D-8A14-C651FE91885E}" type="datetime1">
              <a:rPr lang="en-US" smtClean="0"/>
              <a:pPr/>
              <a:t>5/18/2023</a:t>
            </a:fld>
            <a:endParaRPr lang="en-US" dirty="0"/>
          </a:p>
        </p:txBody>
      </p:sp>
      <p:sp>
        <p:nvSpPr>
          <p:cNvPr id="8" name="Footer Placeholder 7"/>
          <p:cNvSpPr>
            <a:spLocks noGrp="1"/>
          </p:cNvSpPr>
          <p:nvPr>
            <p:ph type="ftr" sz="quarter" idx="11"/>
          </p:nvPr>
        </p:nvSpPr>
        <p:spPr/>
        <p:txBody>
          <a:bodyPr/>
          <a:lstStyle/>
          <a:p>
            <a:r>
              <a:rPr lang="en-US"/>
              <a:t>PRESENTATION TITLE</a:t>
            </a:r>
            <a:endParaRPr lang="en-US" dirty="0"/>
          </a:p>
        </p:txBody>
      </p:sp>
      <p:sp>
        <p:nvSpPr>
          <p:cNvPr id="9" name="Slide Number Placeholder 8"/>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510716508"/>
      </p:ext>
    </p:extLst>
  </p:cSld>
  <p:clrMapOvr>
    <a:masterClrMapping/>
  </p:clrMapOvr>
  <p:hf hdr="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562DF68-3089-814D-8A14-C651FE91885E}" type="datetime1">
              <a:rPr lang="en-US" smtClean="0"/>
              <a:pPr/>
              <a:t>5/18/2023</a:t>
            </a:fld>
            <a:endParaRPr lang="en-US" dirty="0"/>
          </a:p>
        </p:txBody>
      </p:sp>
      <p:sp>
        <p:nvSpPr>
          <p:cNvPr id="5" name="Footer Placeholder 4"/>
          <p:cNvSpPr>
            <a:spLocks noGrp="1"/>
          </p:cNvSpPr>
          <p:nvPr>
            <p:ph type="ftr" sz="quarter" idx="11"/>
          </p:nvPr>
        </p:nvSpPr>
        <p:spPr/>
        <p:txBody>
          <a:bodyPr/>
          <a:lstStyle/>
          <a:p>
            <a:r>
              <a:rPr lang="en-US"/>
              <a:t>PRESENTATION TITLE</a:t>
            </a:r>
            <a:endParaRPr lang="en-US" dirty="0"/>
          </a:p>
        </p:txBody>
      </p:sp>
      <p:sp>
        <p:nvSpPr>
          <p:cNvPr id="6" name="Slide Number Placeholder 5"/>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225120917"/>
      </p:ext>
    </p:extLst>
  </p:cSld>
  <p:clrMapOvr>
    <a:masterClrMapping/>
  </p:clrMapOvr>
  <p:hf hdr="0"/>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8"/>
            <a:ext cx="1413933" cy="4748589"/>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562DF68-3089-814D-8A14-C651FE91885E}" type="datetime1">
              <a:rPr lang="en-US" smtClean="0"/>
              <a:pPr/>
              <a:t>5/18/2023</a:t>
            </a:fld>
            <a:endParaRPr lang="en-US" dirty="0"/>
          </a:p>
        </p:txBody>
      </p:sp>
      <p:sp>
        <p:nvSpPr>
          <p:cNvPr id="5" name="Footer Placeholder 4"/>
          <p:cNvSpPr>
            <a:spLocks noGrp="1"/>
          </p:cNvSpPr>
          <p:nvPr>
            <p:ph type="ftr" sz="quarter" idx="11"/>
          </p:nvPr>
        </p:nvSpPr>
        <p:spPr/>
        <p:txBody>
          <a:bodyPr/>
          <a:lstStyle/>
          <a:p>
            <a:r>
              <a:rPr lang="en-US"/>
              <a:t>PRESENTATION TITLE</a:t>
            </a:r>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917298396"/>
      </p:ext>
    </p:extLst>
  </p:cSld>
  <p:clrMapOvr>
    <a:masterClrMapping/>
  </p:clrMapOvr>
  <p:hf hdr="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Section Header">
    <p:bg>
      <p:bgPr>
        <a:solidFill>
          <a:schemeClr val="accent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62587F-7496-384A-AF40-18FC8CF0709D}"/>
              </a:ext>
            </a:extLst>
          </p:cNvPr>
          <p:cNvSpPr/>
          <p:nvPr userDrawn="1"/>
        </p:nvSpPr>
        <p:spPr>
          <a:xfrm>
            <a:off x="0" y="2286002"/>
            <a:ext cx="12208822"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11">
            <a:extLst>
              <a:ext uri="{FF2B5EF4-FFF2-40B4-BE49-F238E27FC236}">
                <a16:creationId xmlns:a16="http://schemas.microsoft.com/office/drawing/2014/main" id="{84DB028B-A475-224B-B675-A15A56CAD0BF}"/>
              </a:ext>
            </a:extLst>
          </p:cNvPr>
          <p:cNvSpPr/>
          <p:nvPr userDrawn="1"/>
        </p:nvSpPr>
        <p:spPr>
          <a:xfrm flipH="1">
            <a:off x="8597718"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13">
            <a:extLst>
              <a:ext uri="{FF2B5EF4-FFF2-40B4-BE49-F238E27FC236}">
                <a16:creationId xmlns:a16="http://schemas.microsoft.com/office/drawing/2014/main" id="{61C34955-105B-4D4D-B51D-754C5D38A85D}"/>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14">
            <a:extLst>
              <a:ext uri="{FF2B5EF4-FFF2-40B4-BE49-F238E27FC236}">
                <a16:creationId xmlns:a16="http://schemas.microsoft.com/office/drawing/2014/main" id="{2734DEB1-EC02-2E42-9292-4ADD115060A5}"/>
              </a:ext>
            </a:extLst>
          </p:cNvPr>
          <p:cNvSpPr/>
          <p:nvPr userDrawn="1"/>
        </p:nvSpPr>
        <p:spPr>
          <a:xfrm rot="5400000" flipH="1" flipV="1">
            <a:off x="10344100" y="438098"/>
            <a:ext cx="2285999" cy="1409801"/>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Title 1">
            <a:extLst>
              <a:ext uri="{FF2B5EF4-FFF2-40B4-BE49-F238E27FC236}">
                <a16:creationId xmlns:a16="http://schemas.microsoft.com/office/drawing/2014/main" id="{5E932F0D-7FC3-634B-932C-3625C16C8DE2}"/>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65DE34-CDB7-41F7-A95A-592B99558C69}"/>
              </a:ext>
            </a:extLst>
          </p:cNvPr>
          <p:cNvSpPr>
            <a:spLocks noGrp="1"/>
          </p:cNvSpPr>
          <p:nvPr>
            <p:ph type="body" idx="1"/>
          </p:nvPr>
        </p:nvSpPr>
        <p:spPr>
          <a:xfrm>
            <a:off x="1167492" y="2653167"/>
            <a:ext cx="9779183" cy="3436483"/>
          </a:xfrm>
        </p:spPr>
        <p:txBody>
          <a:bodyPr>
            <a:noAutofit/>
          </a:bodyPr>
          <a:lstStyle>
            <a:lvl1pPr marL="0" indent="0">
              <a:lnSpc>
                <a:spcPct val="150000"/>
              </a:lnSpc>
              <a:buNone/>
              <a:defRPr sz="2400">
                <a:solidFill>
                  <a:schemeClr val="bg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E95D4F5-F69B-42F6-8A9D-330F696E144B}"/>
              </a:ext>
            </a:extLst>
          </p:cNvPr>
          <p:cNvSpPr>
            <a:spLocks noGrp="1"/>
          </p:cNvSpPr>
          <p:nvPr>
            <p:ph type="dt" sz="half" idx="10"/>
          </p:nvPr>
        </p:nvSpPr>
        <p:spPr/>
        <p:txBody>
          <a:bodyPr>
            <a:noAutofit/>
          </a:bodyPr>
          <a:lstStyle>
            <a:lvl1pPr>
              <a:defRPr>
                <a:solidFill>
                  <a:schemeClr val="accent2"/>
                </a:solidFill>
                <a:latin typeface="+mn-lt"/>
              </a:defRPr>
            </a:lvl1pPr>
          </a:lstStyle>
          <a:p>
            <a:fld id="{F5592931-05C6-8543-8B6E-A8BD29BD5C2B}" type="datetime1">
              <a:rPr lang="en-US" smtClean="0"/>
              <a:pPr/>
              <a:t>5/18/2023</a:t>
            </a:fld>
            <a:endParaRPr lang="en-US" dirty="0"/>
          </a:p>
        </p:txBody>
      </p:sp>
      <p:sp>
        <p:nvSpPr>
          <p:cNvPr id="5" name="Footer Placeholder 4">
            <a:extLst>
              <a:ext uri="{FF2B5EF4-FFF2-40B4-BE49-F238E27FC236}">
                <a16:creationId xmlns:a16="http://schemas.microsoft.com/office/drawing/2014/main" id="{FA79A23A-2238-4904-8692-9F2DAE8B8FC9}"/>
              </a:ext>
            </a:extLst>
          </p:cNvPr>
          <p:cNvSpPr>
            <a:spLocks noGrp="1"/>
          </p:cNvSpPr>
          <p:nvPr>
            <p:ph type="ftr" sz="quarter" idx="11"/>
          </p:nvPr>
        </p:nvSpPr>
        <p:spPr/>
        <p:txBody>
          <a:bodyPr>
            <a:noAutofit/>
          </a:bodyPr>
          <a:lstStyle>
            <a:lvl1pPr>
              <a:defRPr>
                <a:solidFill>
                  <a:schemeClr val="accent2"/>
                </a:solidFill>
                <a:latin typeface="+mn-lt"/>
              </a:defRPr>
            </a:lvl1pPr>
          </a:lstStyle>
          <a:p>
            <a:r>
              <a:rPr lang="en-US" dirty="0"/>
              <a:t>PRESENTATION TITLE</a:t>
            </a:r>
          </a:p>
        </p:txBody>
      </p:sp>
      <p:sp>
        <p:nvSpPr>
          <p:cNvPr id="6" name="Slide Number Placeholder 5">
            <a:extLst>
              <a:ext uri="{FF2B5EF4-FFF2-40B4-BE49-F238E27FC236}">
                <a16:creationId xmlns:a16="http://schemas.microsoft.com/office/drawing/2014/main" id="{DB69FC35-DDC8-45FB-8ACB-21C15F57C1F1}"/>
              </a:ext>
            </a:extLst>
          </p:cNvPr>
          <p:cNvSpPr>
            <a:spLocks noGrp="1"/>
          </p:cNvSpPr>
          <p:nvPr>
            <p:ph type="sldNum" sz="quarter" idx="12"/>
          </p:nvPr>
        </p:nvSpPr>
        <p:spPr>
          <a:xfrm>
            <a:off x="10206318" y="6356350"/>
            <a:ext cx="1604682" cy="365125"/>
          </a:xfrm>
        </p:spPr>
        <p:txBody>
          <a:bodyPr>
            <a:noAutofit/>
          </a:bodyPr>
          <a:lstStyle>
            <a:lvl1pPr>
              <a:defRPr>
                <a:solidFill>
                  <a:schemeClr val="accent3"/>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8026350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2373"/>
            <a:ext cx="12192000" cy="6867027"/>
            <a:chOff x="0" y="-2373"/>
            <a:chExt cx="12192000" cy="6867027"/>
          </a:xfrm>
        </p:grpSpPr>
        <p:sp>
          <p:nvSpPr>
            <p:cNvPr id="26" name="Rectangle 25"/>
            <p:cNvSpPr/>
            <p:nvPr/>
          </p:nvSpPr>
          <p:spPr>
            <a:xfrm>
              <a:off x="0" y="0"/>
              <a:ext cx="12192000" cy="6858000"/>
            </a:xfrm>
            <a:prstGeom prst="rect">
              <a:avLst/>
            </a:prstGeom>
            <a:blipFill>
              <a:blip r:embed="rId20">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3"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0938" y="6394061"/>
            <a:ext cx="990599" cy="304799"/>
          </a:xfrm>
          <a:prstGeom prst="rect">
            <a:avLst/>
          </a:prstGeom>
        </p:spPr>
        <p:txBody>
          <a:bodyPr vert="horz" lIns="91440" tIns="45720" rIns="91440" bIns="45720" rtlCol="0" anchor="t"/>
          <a:lstStyle>
            <a:lvl1pPr algn="r">
              <a:defRPr sz="1000" b="1" i="0">
                <a:solidFill>
                  <a:schemeClr val="accent1"/>
                </a:solidFill>
              </a:defRPr>
            </a:lvl1pPr>
          </a:lstStyle>
          <a:p>
            <a:fld id="{B562DF68-3089-814D-8A14-C651FE91885E}" type="datetime1">
              <a:rPr lang="en-US" smtClean="0"/>
              <a:pPr/>
              <a:t>5/18/2023</a:t>
            </a:fld>
            <a:endParaRPr lang="en-US" dirty="0"/>
          </a:p>
        </p:txBody>
      </p:sp>
      <p:sp>
        <p:nvSpPr>
          <p:cNvPr id="5" name="Footer Placeholder 4"/>
          <p:cNvSpPr>
            <a:spLocks noGrp="1"/>
          </p:cNvSpPr>
          <p:nvPr>
            <p:ph type="ftr" sz="quarter" idx="3"/>
          </p:nvPr>
        </p:nvSpPr>
        <p:spPr>
          <a:xfrm>
            <a:off x="528358" y="6391838"/>
            <a:ext cx="3859795" cy="304801"/>
          </a:xfrm>
          <a:prstGeom prst="rect">
            <a:avLst/>
          </a:prstGeom>
        </p:spPr>
        <p:txBody>
          <a:bodyPr vert="horz" lIns="91440" tIns="45720" rIns="91440" bIns="45720" rtlCol="0" anchor="b"/>
          <a:lstStyle>
            <a:lvl1pPr algn="l">
              <a:defRPr sz="1000" b="1" i="0">
                <a:solidFill>
                  <a:schemeClr val="accent1"/>
                </a:solidFill>
                <a:latin typeface="+mn-lt"/>
              </a:defRPr>
            </a:lvl1pPr>
          </a:lstStyle>
          <a:p>
            <a:r>
              <a:rPr lang="en-US"/>
              <a:t>PRESENTATION TITLE</a:t>
            </a:r>
            <a:endParaRPr lang="en-US" dirty="0"/>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344710655"/>
      </p:ext>
    </p:extLst>
  </p:cSld>
  <p:clrMap bg1="lt1" tx1="dk1" bg2="lt2" tx2="dk2" accent1="accent1" accent2="accent2" accent3="accent3" accent4="accent4" accent5="accent5" accent6="accent6" hlink="hlink" folHlink="folHlink"/>
  <p:sldLayoutIdLst>
    <p:sldLayoutId id="2147483890" r:id="rId1"/>
    <p:sldLayoutId id="2147483891" r:id="rId2"/>
    <p:sldLayoutId id="2147483892" r:id="rId3"/>
    <p:sldLayoutId id="2147483893" r:id="rId4"/>
    <p:sldLayoutId id="2147483894" r:id="rId5"/>
    <p:sldLayoutId id="2147483895" r:id="rId6"/>
    <p:sldLayoutId id="2147483896" r:id="rId7"/>
    <p:sldLayoutId id="2147483897" r:id="rId8"/>
    <p:sldLayoutId id="2147483898" r:id="rId9"/>
    <p:sldLayoutId id="2147483899" r:id="rId10"/>
    <p:sldLayoutId id="2147483900" r:id="rId11"/>
    <p:sldLayoutId id="2147483901" r:id="rId12"/>
    <p:sldLayoutId id="2147483902" r:id="rId13"/>
    <p:sldLayoutId id="2147483903" r:id="rId14"/>
    <p:sldLayoutId id="2147483904" r:id="rId15"/>
    <p:sldLayoutId id="2147483905" r:id="rId16"/>
    <p:sldLayoutId id="2147483906" r:id="rId17"/>
    <p:sldLayoutId id="2147483651" r:id="rId18"/>
  </p:sldLayoutIdLst>
  <p:hf hdr="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840" userDrawn="1">
          <p15:clr>
            <a:srgbClr val="A4A3A4"/>
          </p15:clr>
        </p15:guide>
        <p15:guide id="3" pos="240" userDrawn="1">
          <p15:clr>
            <a:srgbClr val="547EBF"/>
          </p15:clr>
        </p15:guide>
        <p15:guide id="4" orient="horz" pos="240" userDrawn="1">
          <p15:clr>
            <a:srgbClr val="547EBF"/>
          </p15:clr>
        </p15:guide>
        <p15:guide id="5" pos="7440" userDrawn="1">
          <p15:clr>
            <a:srgbClr val="547EBF"/>
          </p15:clr>
        </p15:guide>
        <p15:guide id="6" orient="horz" pos="4080" userDrawn="1">
          <p15:clr>
            <a:srgbClr val="547EBF"/>
          </p15:clr>
        </p15:guide>
        <p15:guide id="7" pos="3960" userDrawn="1">
          <p15:clr>
            <a:srgbClr val="547EBF"/>
          </p15:clr>
        </p15:guide>
        <p15:guide id="8" pos="3720" userDrawn="1">
          <p15:clr>
            <a:srgbClr val="547EBF"/>
          </p15:clr>
        </p15:guide>
        <p15:guide id="9" pos="2112" userDrawn="1">
          <p15:clr>
            <a:srgbClr val="547EBF"/>
          </p15:clr>
        </p15:guide>
        <p15:guide id="10" pos="1848" userDrawn="1">
          <p15:clr>
            <a:srgbClr val="547EBF"/>
          </p15:clr>
        </p15:guide>
        <p15:guide id="11" pos="5568" userDrawn="1">
          <p15:clr>
            <a:srgbClr val="547EBF"/>
          </p15:clr>
        </p15:guide>
        <p15:guide id="12" pos="5832" userDrawn="1">
          <p15:clr>
            <a:srgbClr val="547EBF"/>
          </p15:clr>
        </p15:guide>
        <p15:guide id="13" pos="4968" userDrawn="1">
          <p15:clr>
            <a:srgbClr val="9FCC3B"/>
          </p15:clr>
        </p15:guide>
        <p15:guide id="14" pos="5208" userDrawn="1">
          <p15:clr>
            <a:srgbClr val="9FCC3B"/>
          </p15:clr>
        </p15:guide>
        <p15:guide id="15" pos="2712" userDrawn="1">
          <p15:clr>
            <a:srgbClr val="9FCC3B"/>
          </p15:clr>
        </p15:guide>
        <p15:guide id="16" pos="2472" userDrawn="1">
          <p15:clr>
            <a:srgbClr val="9FCC3B"/>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mailto:james@jafloydlaw.com"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Layout" Target="../slideLayouts/slideLayout14.xml"/><Relationship Id="rId4" Type="http://schemas.openxmlformats.org/officeDocument/2006/relationships/image" Target="../media/image4.gi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7">
            <a:extLst>
              <a:ext uri="{FF2B5EF4-FFF2-40B4-BE49-F238E27FC236}">
                <a16:creationId xmlns:a16="http://schemas.microsoft.com/office/drawing/2014/main" id="{33474BD5-5CDD-4624-B265-461D5D2FAB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64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9">
            <a:extLst>
              <a:ext uri="{FF2B5EF4-FFF2-40B4-BE49-F238E27FC236}">
                <a16:creationId xmlns:a16="http://schemas.microsoft.com/office/drawing/2014/main" id="{97541F74-7AB4-44F5-B299-DC46587E96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373"/>
            <a:ext cx="12192000" cy="6867027"/>
            <a:chOff x="0" y="-2373"/>
            <a:chExt cx="12192000" cy="6867027"/>
          </a:xfrm>
        </p:grpSpPr>
        <p:sp>
          <p:nvSpPr>
            <p:cNvPr id="11" name="Rectangle 10">
              <a:extLst>
                <a:ext uri="{FF2B5EF4-FFF2-40B4-BE49-F238E27FC236}">
                  <a16:creationId xmlns:a16="http://schemas.microsoft.com/office/drawing/2014/main" id="{B7C5CDCA-4575-4FF4-A5EC-64DC449B20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Oval 11">
              <a:extLst>
                <a:ext uri="{FF2B5EF4-FFF2-40B4-BE49-F238E27FC236}">
                  <a16:creationId xmlns:a16="http://schemas.microsoft.com/office/drawing/2014/main" id="{0742D19B-10DE-4D94-98F8-1F12F9938F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a:extLst>
                <a:ext uri="{FF2B5EF4-FFF2-40B4-BE49-F238E27FC236}">
                  <a16:creationId xmlns:a16="http://schemas.microsoft.com/office/drawing/2014/main" id="{9BC4F9F2-5068-498F-A8BD-B7B1053288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a:extLst>
                <a:ext uri="{FF2B5EF4-FFF2-40B4-BE49-F238E27FC236}">
                  <a16:creationId xmlns:a16="http://schemas.microsoft.com/office/drawing/2014/main" id="{53E1DABB-ED82-4D7D-8F9D-4F5168E3E5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a:extLst>
                <a:ext uri="{FF2B5EF4-FFF2-40B4-BE49-F238E27FC236}">
                  <a16:creationId xmlns:a16="http://schemas.microsoft.com/office/drawing/2014/main" id="{93468F7E-1797-41D7-AB73-3AD2C4C253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a:extLst>
                <a:ext uri="{FF2B5EF4-FFF2-40B4-BE49-F238E27FC236}">
                  <a16:creationId xmlns:a16="http://schemas.microsoft.com/office/drawing/2014/main" id="{A20D4073-E031-435E-B8A6-63CEA7375E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Freeform 5">
              <a:extLst>
                <a:ext uri="{FF2B5EF4-FFF2-40B4-BE49-F238E27FC236}">
                  <a16:creationId xmlns:a16="http://schemas.microsoft.com/office/drawing/2014/main" id="{8304B15C-CB59-49EF-BEFA-F4B5CFF1FE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8" name="Freeform 5">
              <a:extLst>
                <a:ext uri="{FF2B5EF4-FFF2-40B4-BE49-F238E27FC236}">
                  <a16:creationId xmlns:a16="http://schemas.microsoft.com/office/drawing/2014/main" id="{6739E239-4B56-4CD1-B3C9-F44730C4B1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9" name="Freeform 5">
              <a:extLst>
                <a:ext uri="{FF2B5EF4-FFF2-40B4-BE49-F238E27FC236}">
                  <a16:creationId xmlns:a16="http://schemas.microsoft.com/office/drawing/2014/main" id="{B97F9A81-D694-4C86-AF0C-8D592AFE285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1" name="Rectangle 20">
            <a:extLst>
              <a:ext uri="{FF2B5EF4-FFF2-40B4-BE49-F238E27FC236}">
                <a16:creationId xmlns:a16="http://schemas.microsoft.com/office/drawing/2014/main" id="{9E382A3D-2F90-475C-8DF2-F666FEA34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51DF3D98-3C30-4CFC-8643-C81E829C8C25}"/>
              </a:ext>
            </a:extLst>
          </p:cNvPr>
          <p:cNvSpPr>
            <a:spLocks noGrp="1"/>
          </p:cNvSpPr>
          <p:nvPr>
            <p:ph type="ctrTitle"/>
          </p:nvPr>
        </p:nvSpPr>
        <p:spPr>
          <a:xfrm>
            <a:off x="1683171" y="1143000"/>
            <a:ext cx="8825658" cy="3389217"/>
          </a:xfrm>
        </p:spPr>
        <p:txBody>
          <a:bodyPr anchor="ctr">
            <a:normAutofit/>
          </a:bodyPr>
          <a:lstStyle/>
          <a:p>
            <a:pPr algn="ctr"/>
            <a:r>
              <a:rPr lang="en-US" sz="6600">
                <a:solidFill>
                  <a:srgbClr val="FFFFFF"/>
                </a:solidFill>
              </a:rPr>
              <a:t>Criminal Defense Motion Practice: Kansas</a:t>
            </a:r>
          </a:p>
        </p:txBody>
      </p:sp>
      <p:sp>
        <p:nvSpPr>
          <p:cNvPr id="3" name="Subtitle 2">
            <a:extLst>
              <a:ext uri="{FF2B5EF4-FFF2-40B4-BE49-F238E27FC236}">
                <a16:creationId xmlns:a16="http://schemas.microsoft.com/office/drawing/2014/main" id="{A068D447-28D3-4F5F-B2DC-FD67E9015868}"/>
              </a:ext>
            </a:extLst>
          </p:cNvPr>
          <p:cNvSpPr>
            <a:spLocks noGrp="1"/>
          </p:cNvSpPr>
          <p:nvPr>
            <p:ph type="subTitle" idx="1"/>
          </p:nvPr>
        </p:nvSpPr>
        <p:spPr>
          <a:xfrm>
            <a:off x="1683171" y="4696628"/>
            <a:ext cx="8825658" cy="1373155"/>
          </a:xfrm>
        </p:spPr>
        <p:txBody>
          <a:bodyPr>
            <a:normAutofit/>
          </a:bodyPr>
          <a:lstStyle/>
          <a:p>
            <a:pPr algn="ctr">
              <a:lnSpc>
                <a:spcPct val="90000"/>
              </a:lnSpc>
            </a:pPr>
            <a:r>
              <a:rPr lang="en-US" dirty="0">
                <a:solidFill>
                  <a:schemeClr val="tx2"/>
                </a:solidFill>
              </a:rPr>
              <a:t>James Antwone Floyd</a:t>
            </a:r>
          </a:p>
          <a:p>
            <a:pPr algn="ctr">
              <a:lnSpc>
                <a:spcPct val="90000"/>
              </a:lnSpc>
            </a:pPr>
            <a:r>
              <a:rPr lang="en-US" dirty="0">
                <a:solidFill>
                  <a:schemeClr val="tx2"/>
                </a:solidFill>
              </a:rPr>
              <a:t>JA Floyd Law</a:t>
            </a:r>
          </a:p>
          <a:p>
            <a:pPr algn="ctr">
              <a:lnSpc>
                <a:spcPct val="90000"/>
              </a:lnSpc>
            </a:pPr>
            <a:r>
              <a:rPr lang="en-US" dirty="0">
                <a:solidFill>
                  <a:schemeClr val="tx2"/>
                </a:solidFill>
                <a:hlinkClick r:id="rId3"/>
              </a:rPr>
              <a:t>james@jafloydlaw.com</a:t>
            </a:r>
            <a:r>
              <a:rPr lang="en-US" dirty="0">
                <a:solidFill>
                  <a:schemeClr val="tx2"/>
                </a:solidFill>
              </a:rPr>
              <a:t> </a:t>
            </a:r>
          </a:p>
        </p:txBody>
      </p:sp>
    </p:spTree>
    <p:extLst>
      <p:ext uri="{BB962C8B-B14F-4D97-AF65-F5344CB8AC3E}">
        <p14:creationId xmlns:p14="http://schemas.microsoft.com/office/powerpoint/2010/main" val="2259308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1000"/>
                                  </p:stCondLst>
                                  <p:iterate>
                                    <p:tmPct val="10000"/>
                                  </p:iterate>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7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1000"/>
                                  </p:stCondLst>
                                  <p:iterate>
                                    <p:tmPct val="10000"/>
                                  </p:iterate>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700"/>
                                        <p:tgtEl>
                                          <p:spTgt spid="3">
                                            <p:txEl>
                                              <p:pRg st="2" end="2"/>
                                            </p:txEl>
                                          </p:spTgt>
                                        </p:tgtEl>
                                      </p:cBhvr>
                                    </p:animEffect>
                                  </p:childTnLst>
                                </p:cTn>
                              </p:par>
                              <p:par>
                                <p:cTn id="18" presetID="10" presetClass="entr" presetSubtype="0" fill="hold" grpId="0" nodeType="withEffect">
                                  <p:stCondLst>
                                    <p:cond delay="500"/>
                                  </p:stCondLst>
                                  <p:iterate>
                                    <p:tmPct val="10000"/>
                                  </p:iterate>
                                  <p:childTnLst>
                                    <p:set>
                                      <p:cBhvr>
                                        <p:cTn id="19" dur="1" fill="hold">
                                          <p:stCondLst>
                                            <p:cond delay="0"/>
                                          </p:stCondLst>
                                        </p:cTn>
                                        <p:tgtEl>
                                          <p:spTgt spid="2"/>
                                        </p:tgtEl>
                                        <p:attrNameLst>
                                          <p:attrName>style.visibility</p:attrName>
                                        </p:attrNameLst>
                                      </p:cBhvr>
                                      <p:to>
                                        <p:strVal val="visible"/>
                                      </p:to>
                                    </p:set>
                                    <p:animEffect transition="in" filter="fade">
                                      <p:cBhvr>
                                        <p:cTn id="2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F434-28DB-4621-A497-D62C41CE0419}"/>
              </a:ext>
            </a:extLst>
          </p:cNvPr>
          <p:cNvSpPr>
            <a:spLocks noGrp="1"/>
          </p:cNvSpPr>
          <p:nvPr>
            <p:ph type="title"/>
          </p:nvPr>
        </p:nvSpPr>
        <p:spPr/>
        <p:txBody>
          <a:bodyPr/>
          <a:lstStyle/>
          <a:p>
            <a:r>
              <a:rPr lang="en-US" dirty="0"/>
              <a:t>Focus of Presentation</a:t>
            </a:r>
          </a:p>
        </p:txBody>
      </p:sp>
      <p:sp>
        <p:nvSpPr>
          <p:cNvPr id="3" name="Content Placeholder 2">
            <a:extLst>
              <a:ext uri="{FF2B5EF4-FFF2-40B4-BE49-F238E27FC236}">
                <a16:creationId xmlns:a16="http://schemas.microsoft.com/office/drawing/2014/main" id="{22788C46-D0BC-4307-AE55-7601A139E7CB}"/>
              </a:ext>
            </a:extLst>
          </p:cNvPr>
          <p:cNvSpPr>
            <a:spLocks noGrp="1"/>
          </p:cNvSpPr>
          <p:nvPr>
            <p:ph idx="1"/>
          </p:nvPr>
        </p:nvSpPr>
        <p:spPr/>
        <p:txBody>
          <a:bodyPr vert="horz" lIns="91440" tIns="45720" rIns="91440" bIns="45720" rtlCol="0" anchor="t">
            <a:normAutofit/>
          </a:bodyPr>
          <a:lstStyle/>
          <a:p>
            <a:r>
              <a:rPr lang="en-US" dirty="0"/>
              <a:t>Purpose of Motions in Criminal Litigation</a:t>
            </a:r>
          </a:p>
          <a:p>
            <a:r>
              <a:rPr lang="en-US" dirty="0"/>
              <a:t>Overview of the Various Motions that Can Be Filed in a Criminal Case</a:t>
            </a:r>
          </a:p>
          <a:p>
            <a:r>
              <a:rPr lang="en-US" dirty="0"/>
              <a:t>Summary</a:t>
            </a:r>
          </a:p>
          <a:p>
            <a:endParaRPr lang="en-US" dirty="0"/>
          </a:p>
        </p:txBody>
      </p:sp>
      <p:sp>
        <p:nvSpPr>
          <p:cNvPr id="4" name="Date Placeholder 3">
            <a:extLst>
              <a:ext uri="{FF2B5EF4-FFF2-40B4-BE49-F238E27FC236}">
                <a16:creationId xmlns:a16="http://schemas.microsoft.com/office/drawing/2014/main" id="{5739303D-13C0-6A41-947A-F998CC47B32E}"/>
              </a:ext>
            </a:extLst>
          </p:cNvPr>
          <p:cNvSpPr>
            <a:spLocks noGrp="1"/>
          </p:cNvSpPr>
          <p:nvPr>
            <p:ph type="dt" sz="half" idx="10"/>
          </p:nvPr>
        </p:nvSpPr>
        <p:spPr/>
        <p:txBody>
          <a:bodyPr/>
          <a:lstStyle/>
          <a:p>
            <a:fld id="{495D8227-9DE4-4D42-8C1B-E10C828BC634}" type="datetime1">
              <a:rPr lang="en-US" smtClean="0"/>
              <a:pPr/>
              <a:t>5/18/2023</a:t>
            </a:fld>
            <a:endParaRPr lang="en-US" dirty="0"/>
          </a:p>
        </p:txBody>
      </p:sp>
      <p:sp>
        <p:nvSpPr>
          <p:cNvPr id="6" name="Slide Number Placeholder 5">
            <a:extLst>
              <a:ext uri="{FF2B5EF4-FFF2-40B4-BE49-F238E27FC236}">
                <a16:creationId xmlns:a16="http://schemas.microsoft.com/office/drawing/2014/main" id="{60D470D0-6D64-5E42-9515-048F8779CD5E}"/>
              </a:ext>
            </a:extLst>
          </p:cNvPr>
          <p:cNvSpPr>
            <a:spLocks noGrp="1"/>
          </p:cNvSpPr>
          <p:nvPr>
            <p:ph type="sldNum" sz="quarter" idx="12"/>
          </p:nvPr>
        </p:nvSpPr>
        <p:spPr/>
        <p:txBody>
          <a:bodyPr/>
          <a:lstStyle/>
          <a:p>
            <a:fld id="{294A09A9-5501-47C1-A89A-A340965A2BE2}" type="slidenum">
              <a:rPr lang="en-US" smtClean="0"/>
              <a:pPr/>
              <a:t>2</a:t>
            </a:fld>
            <a:endParaRPr lang="en-US" dirty="0"/>
          </a:p>
        </p:txBody>
      </p:sp>
    </p:spTree>
    <p:extLst>
      <p:ext uri="{BB962C8B-B14F-4D97-AF65-F5344CB8AC3E}">
        <p14:creationId xmlns:p14="http://schemas.microsoft.com/office/powerpoint/2010/main" val="1325608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5B44741E-4F8A-4DC4-96E4-E4A2E555A88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373"/>
            <a:ext cx="12192000" cy="6867027"/>
            <a:chOff x="0" y="-2373"/>
            <a:chExt cx="12192000" cy="6867027"/>
          </a:xfrm>
        </p:grpSpPr>
        <p:sp>
          <p:nvSpPr>
            <p:cNvPr id="12" name="Rectangle 11">
              <a:extLst>
                <a:ext uri="{FF2B5EF4-FFF2-40B4-BE49-F238E27FC236}">
                  <a16:creationId xmlns:a16="http://schemas.microsoft.com/office/drawing/2014/main" id="{61FDC0C6-6677-4608-AE99-98D3C7BB1F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a:extLst>
                <a:ext uri="{FF2B5EF4-FFF2-40B4-BE49-F238E27FC236}">
                  <a16:creationId xmlns:a16="http://schemas.microsoft.com/office/drawing/2014/main" id="{589982C5-DDA9-41E0-8CF5-F83999C1BC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a:extLst>
                <a:ext uri="{FF2B5EF4-FFF2-40B4-BE49-F238E27FC236}">
                  <a16:creationId xmlns:a16="http://schemas.microsoft.com/office/drawing/2014/main" id="{A6E454F1-BC7B-4FC5-901F-84095FC678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a:extLst>
                <a:ext uri="{FF2B5EF4-FFF2-40B4-BE49-F238E27FC236}">
                  <a16:creationId xmlns:a16="http://schemas.microsoft.com/office/drawing/2014/main" id="{E0BDA7F3-0D92-4CE5-B124-114C29D28F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a:extLst>
                <a:ext uri="{FF2B5EF4-FFF2-40B4-BE49-F238E27FC236}">
                  <a16:creationId xmlns:a16="http://schemas.microsoft.com/office/drawing/2014/main" id="{886F90B9-54A4-4A43-B853-11AA290E00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a:extLst>
                <a:ext uri="{FF2B5EF4-FFF2-40B4-BE49-F238E27FC236}">
                  <a16:creationId xmlns:a16="http://schemas.microsoft.com/office/drawing/2014/main" id="{B5E538A9-6169-4720-88AE-7AE14BE802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Freeform 5">
              <a:extLst>
                <a:ext uri="{FF2B5EF4-FFF2-40B4-BE49-F238E27FC236}">
                  <a16:creationId xmlns:a16="http://schemas.microsoft.com/office/drawing/2014/main" id="{59E5CEE5-D27F-4281-9293-590AD4163E9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0" name="Rectangle 19">
            <a:extLst>
              <a:ext uri="{FF2B5EF4-FFF2-40B4-BE49-F238E27FC236}">
                <a16:creationId xmlns:a16="http://schemas.microsoft.com/office/drawing/2014/main" id="{2FCAD798-DEC5-4392-90CE-C46AD6CE68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useBgFill="1">
        <p:nvSpPr>
          <p:cNvPr id="22" name="Rectangle 21">
            <a:extLst>
              <a:ext uri="{FF2B5EF4-FFF2-40B4-BE49-F238E27FC236}">
                <a16:creationId xmlns:a16="http://schemas.microsoft.com/office/drawing/2014/main" id="{33474BD5-5CDD-4624-B265-461D5D2FAB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64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97541F74-7AB4-44F5-B299-DC46587E96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373"/>
            <a:ext cx="12192000" cy="6867027"/>
            <a:chOff x="0" y="-2373"/>
            <a:chExt cx="12192000" cy="6867027"/>
          </a:xfrm>
        </p:grpSpPr>
        <p:sp>
          <p:nvSpPr>
            <p:cNvPr id="25" name="Rectangle 24">
              <a:extLst>
                <a:ext uri="{FF2B5EF4-FFF2-40B4-BE49-F238E27FC236}">
                  <a16:creationId xmlns:a16="http://schemas.microsoft.com/office/drawing/2014/main" id="{B7C5CDCA-4575-4FF4-A5EC-64DC449B20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Oval 25">
              <a:extLst>
                <a:ext uri="{FF2B5EF4-FFF2-40B4-BE49-F238E27FC236}">
                  <a16:creationId xmlns:a16="http://schemas.microsoft.com/office/drawing/2014/main" id="{0742D19B-10DE-4D94-98F8-1F12F9938F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7" name="Oval 26">
              <a:extLst>
                <a:ext uri="{FF2B5EF4-FFF2-40B4-BE49-F238E27FC236}">
                  <a16:creationId xmlns:a16="http://schemas.microsoft.com/office/drawing/2014/main" id="{9BC4F9F2-5068-498F-A8BD-B7B1053288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8" name="Oval 27">
              <a:extLst>
                <a:ext uri="{FF2B5EF4-FFF2-40B4-BE49-F238E27FC236}">
                  <a16:creationId xmlns:a16="http://schemas.microsoft.com/office/drawing/2014/main" id="{53E1DABB-ED82-4D7D-8F9D-4F5168E3E5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9" name="Oval 28">
              <a:extLst>
                <a:ext uri="{FF2B5EF4-FFF2-40B4-BE49-F238E27FC236}">
                  <a16:creationId xmlns:a16="http://schemas.microsoft.com/office/drawing/2014/main" id="{93468F7E-1797-41D7-AB73-3AD2C4C253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0" name="Oval 29">
              <a:extLst>
                <a:ext uri="{FF2B5EF4-FFF2-40B4-BE49-F238E27FC236}">
                  <a16:creationId xmlns:a16="http://schemas.microsoft.com/office/drawing/2014/main" id="{A20D4073-E031-435E-B8A6-63CEA7375E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1" name="Freeform 5">
              <a:extLst>
                <a:ext uri="{FF2B5EF4-FFF2-40B4-BE49-F238E27FC236}">
                  <a16:creationId xmlns:a16="http://schemas.microsoft.com/office/drawing/2014/main" id="{8304B15C-CB59-49EF-BEFA-F4B5CFF1FE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32" name="Freeform 5">
              <a:extLst>
                <a:ext uri="{FF2B5EF4-FFF2-40B4-BE49-F238E27FC236}">
                  <a16:creationId xmlns:a16="http://schemas.microsoft.com/office/drawing/2014/main" id="{6739E239-4B56-4CD1-B3C9-F44730C4B1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33" name="Freeform 5">
              <a:extLst>
                <a:ext uri="{FF2B5EF4-FFF2-40B4-BE49-F238E27FC236}">
                  <a16:creationId xmlns:a16="http://schemas.microsoft.com/office/drawing/2014/main" id="{B97F9A81-D694-4C86-AF0C-8D592AFE285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35" name="Rectangle 34">
            <a:extLst>
              <a:ext uri="{FF2B5EF4-FFF2-40B4-BE49-F238E27FC236}">
                <a16:creationId xmlns:a16="http://schemas.microsoft.com/office/drawing/2014/main" id="{9E382A3D-2F90-475C-8DF2-F666FEA34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8C543F67-9C70-4748-8C0C-3A7863422F99}"/>
              </a:ext>
            </a:extLst>
          </p:cNvPr>
          <p:cNvSpPr>
            <a:spLocks noGrp="1"/>
          </p:cNvSpPr>
          <p:nvPr>
            <p:ph type="title"/>
          </p:nvPr>
        </p:nvSpPr>
        <p:spPr>
          <a:xfrm>
            <a:off x="1683171" y="1143000"/>
            <a:ext cx="8825658" cy="3389217"/>
          </a:xfrm>
        </p:spPr>
        <p:txBody>
          <a:bodyPr vert="horz" lIns="91440" tIns="45720" rIns="91440" bIns="45720" rtlCol="0" anchor="ctr">
            <a:normAutofit/>
          </a:bodyPr>
          <a:lstStyle/>
          <a:p>
            <a:pPr algn="ctr"/>
            <a:r>
              <a:rPr lang="en-US" sz="6600" dirty="0">
                <a:solidFill>
                  <a:srgbClr val="FFFFFF"/>
                </a:solidFill>
              </a:rPr>
              <a:t>Purpose of Motions in Criminal Defense </a:t>
            </a:r>
          </a:p>
        </p:txBody>
      </p:sp>
      <p:sp>
        <p:nvSpPr>
          <p:cNvPr id="6" name="Slide Number Placeholder 5">
            <a:extLst>
              <a:ext uri="{FF2B5EF4-FFF2-40B4-BE49-F238E27FC236}">
                <a16:creationId xmlns:a16="http://schemas.microsoft.com/office/drawing/2014/main" id="{134C72D2-EFDF-844A-8472-CB49A59B127B}"/>
              </a:ext>
            </a:extLst>
          </p:cNvPr>
          <p:cNvSpPr>
            <a:spLocks noGrp="1"/>
          </p:cNvSpPr>
          <p:nvPr>
            <p:ph type="sldNum" sz="quarter" idx="12"/>
          </p:nvPr>
        </p:nvSpPr>
        <p:spPr>
          <a:xfrm>
            <a:off x="10351008" y="292608"/>
            <a:ext cx="838199" cy="767687"/>
          </a:xfrm>
        </p:spPr>
        <p:txBody>
          <a:bodyPr vert="horz" lIns="91440" tIns="45720" rIns="91440" bIns="45720" rtlCol="0" anchor="b">
            <a:normAutofit/>
          </a:bodyPr>
          <a:lstStyle/>
          <a:p>
            <a:pPr>
              <a:spcAft>
                <a:spcPts val="600"/>
              </a:spcAft>
            </a:pPr>
            <a:fld id="{294A09A9-5501-47C1-A89A-A340965A2BE2}" type="slidenum">
              <a:rPr lang="en-US">
                <a:solidFill>
                  <a:srgbClr val="FFFFFF"/>
                </a:solidFill>
                <a:latin typeface="+mj-lt"/>
              </a:rPr>
              <a:pPr>
                <a:spcAft>
                  <a:spcPts val="600"/>
                </a:spcAft>
              </a:pPr>
              <a:t>3</a:t>
            </a:fld>
            <a:endParaRPr lang="en-US">
              <a:solidFill>
                <a:srgbClr val="FFFFFF"/>
              </a:solidFill>
              <a:latin typeface="+mj-lt"/>
            </a:endParaRPr>
          </a:p>
        </p:txBody>
      </p:sp>
    </p:spTree>
    <p:extLst>
      <p:ext uri="{BB962C8B-B14F-4D97-AF65-F5344CB8AC3E}">
        <p14:creationId xmlns:p14="http://schemas.microsoft.com/office/powerpoint/2010/main" val="16397991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3474BD5-5CDD-4624-B265-461D5D2FAB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64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97541F74-7AB4-44F5-B299-DC46587E96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373"/>
            <a:ext cx="12192000" cy="6867027"/>
            <a:chOff x="0" y="-2373"/>
            <a:chExt cx="12192000" cy="6867027"/>
          </a:xfrm>
        </p:grpSpPr>
        <p:sp>
          <p:nvSpPr>
            <p:cNvPr id="12" name="Rectangle 11">
              <a:extLst>
                <a:ext uri="{FF2B5EF4-FFF2-40B4-BE49-F238E27FC236}">
                  <a16:creationId xmlns:a16="http://schemas.microsoft.com/office/drawing/2014/main" id="{B7C5CDCA-4575-4FF4-A5EC-64DC449B20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a:extLst>
                <a:ext uri="{FF2B5EF4-FFF2-40B4-BE49-F238E27FC236}">
                  <a16:creationId xmlns:a16="http://schemas.microsoft.com/office/drawing/2014/main" id="{0742D19B-10DE-4D94-98F8-1F12F9938F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a:extLst>
                <a:ext uri="{FF2B5EF4-FFF2-40B4-BE49-F238E27FC236}">
                  <a16:creationId xmlns:a16="http://schemas.microsoft.com/office/drawing/2014/main" id="{9BC4F9F2-5068-498F-A8BD-B7B1053288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a:extLst>
                <a:ext uri="{FF2B5EF4-FFF2-40B4-BE49-F238E27FC236}">
                  <a16:creationId xmlns:a16="http://schemas.microsoft.com/office/drawing/2014/main" id="{53E1DABB-ED82-4D7D-8F9D-4F5168E3E5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a:extLst>
                <a:ext uri="{FF2B5EF4-FFF2-40B4-BE49-F238E27FC236}">
                  <a16:creationId xmlns:a16="http://schemas.microsoft.com/office/drawing/2014/main" id="{93468F7E-1797-41D7-AB73-3AD2C4C253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a:extLst>
                <a:ext uri="{FF2B5EF4-FFF2-40B4-BE49-F238E27FC236}">
                  <a16:creationId xmlns:a16="http://schemas.microsoft.com/office/drawing/2014/main" id="{A20D4073-E031-435E-B8A6-63CEA7375E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Freeform 5">
              <a:extLst>
                <a:ext uri="{FF2B5EF4-FFF2-40B4-BE49-F238E27FC236}">
                  <a16:creationId xmlns:a16="http://schemas.microsoft.com/office/drawing/2014/main" id="{8304B15C-CB59-49EF-BEFA-F4B5CFF1FE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a:extLst>
                <a:ext uri="{FF2B5EF4-FFF2-40B4-BE49-F238E27FC236}">
                  <a16:creationId xmlns:a16="http://schemas.microsoft.com/office/drawing/2014/main" id="{6739E239-4B56-4CD1-B3C9-F44730C4B1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0" name="Freeform 5">
              <a:extLst>
                <a:ext uri="{FF2B5EF4-FFF2-40B4-BE49-F238E27FC236}">
                  <a16:creationId xmlns:a16="http://schemas.microsoft.com/office/drawing/2014/main" id="{B97F9A81-D694-4C86-AF0C-8D592AFE285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2" name="Rectangle 21">
            <a:extLst>
              <a:ext uri="{FF2B5EF4-FFF2-40B4-BE49-F238E27FC236}">
                <a16:creationId xmlns:a16="http://schemas.microsoft.com/office/drawing/2014/main" id="{9E382A3D-2F90-475C-8DF2-F666FEA34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8460295B-54B9-4937-90E3-BAB9CE69E30B}"/>
              </a:ext>
            </a:extLst>
          </p:cNvPr>
          <p:cNvSpPr>
            <a:spLocks noGrp="1"/>
          </p:cNvSpPr>
          <p:nvPr>
            <p:ph type="ctrTitle"/>
          </p:nvPr>
        </p:nvSpPr>
        <p:spPr>
          <a:xfrm>
            <a:off x="1683171" y="1143000"/>
            <a:ext cx="8825658" cy="3389217"/>
          </a:xfrm>
        </p:spPr>
        <p:txBody>
          <a:bodyPr anchor="ctr">
            <a:normAutofit/>
          </a:bodyPr>
          <a:lstStyle/>
          <a:p>
            <a:pPr algn="ctr">
              <a:lnSpc>
                <a:spcPct val="90000"/>
              </a:lnSpc>
            </a:pPr>
            <a:r>
              <a:rPr lang="en-US" sz="5600" dirty="0">
                <a:solidFill>
                  <a:srgbClr val="FFFFFF"/>
                </a:solidFill>
              </a:rPr>
              <a:t>A motion is usually a written or oral request to take a certain action</a:t>
            </a:r>
          </a:p>
        </p:txBody>
      </p:sp>
      <p:sp>
        <p:nvSpPr>
          <p:cNvPr id="4" name="Text Placeholder 3">
            <a:extLst>
              <a:ext uri="{FF2B5EF4-FFF2-40B4-BE49-F238E27FC236}">
                <a16:creationId xmlns:a16="http://schemas.microsoft.com/office/drawing/2014/main" id="{D51A6D85-3837-435F-A342-5A3F98172B12}"/>
              </a:ext>
            </a:extLst>
          </p:cNvPr>
          <p:cNvSpPr>
            <a:spLocks noGrp="1"/>
          </p:cNvSpPr>
          <p:nvPr>
            <p:ph type="subTitle" idx="1"/>
          </p:nvPr>
        </p:nvSpPr>
        <p:spPr>
          <a:xfrm>
            <a:off x="1612153" y="4491840"/>
            <a:ext cx="8896675" cy="1223160"/>
          </a:xfrm>
        </p:spPr>
        <p:txBody>
          <a:bodyPr vert="horz" lIns="91440" tIns="45720" rIns="91440" bIns="45720" rtlCol="0">
            <a:normAutofit/>
          </a:bodyPr>
          <a:lstStyle/>
          <a:p>
            <a:pPr algn="ctr"/>
            <a:r>
              <a:rPr lang="en-US" sz="2400" dirty="0">
                <a:solidFill>
                  <a:schemeClr val="tx2"/>
                </a:solidFill>
              </a:rPr>
              <a:t>THE PRIMARY PURPOSE OF WHICH IS TO AVOID TRIAL, PREPARE FOR IT, Or Mitigate the damage done</a:t>
            </a:r>
          </a:p>
        </p:txBody>
      </p:sp>
    </p:spTree>
    <p:extLst>
      <p:ext uri="{BB962C8B-B14F-4D97-AF65-F5344CB8AC3E}">
        <p14:creationId xmlns:p14="http://schemas.microsoft.com/office/powerpoint/2010/main" val="3446797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700"/>
                                        <p:tgtEl>
                                          <p:spTgt spid="4">
                                            <p:txEl>
                                              <p:pRg st="0" end="0"/>
                                            </p:txEl>
                                          </p:spTgt>
                                        </p:tgtEl>
                                      </p:cBhvr>
                                    </p:animEffect>
                                  </p:childTnLst>
                                </p:cTn>
                              </p:par>
                              <p:par>
                                <p:cTn id="8" presetID="10" presetClass="entr" presetSubtype="0" fill="hold" grpId="0" nodeType="withEffect">
                                  <p:stCondLst>
                                    <p:cond delay="5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22130-DED6-86C7-96F1-6A50E4199792}"/>
              </a:ext>
            </a:extLst>
          </p:cNvPr>
          <p:cNvSpPr>
            <a:spLocks noGrp="1"/>
          </p:cNvSpPr>
          <p:nvPr>
            <p:ph type="title"/>
          </p:nvPr>
        </p:nvSpPr>
        <p:spPr/>
        <p:txBody>
          <a:bodyPr/>
          <a:lstStyle/>
          <a:p>
            <a:r>
              <a:rPr lang="en-US" dirty="0"/>
              <a:t>Categories of Motion</a:t>
            </a:r>
          </a:p>
        </p:txBody>
      </p:sp>
      <p:sp>
        <p:nvSpPr>
          <p:cNvPr id="3" name="Content Placeholder 2">
            <a:extLst>
              <a:ext uri="{FF2B5EF4-FFF2-40B4-BE49-F238E27FC236}">
                <a16:creationId xmlns:a16="http://schemas.microsoft.com/office/drawing/2014/main" id="{0802A60B-5117-4E26-A084-918BC3984A47}"/>
              </a:ext>
            </a:extLst>
          </p:cNvPr>
          <p:cNvSpPr>
            <a:spLocks noGrp="1"/>
          </p:cNvSpPr>
          <p:nvPr>
            <p:ph sz="half" idx="1"/>
          </p:nvPr>
        </p:nvSpPr>
        <p:spPr/>
        <p:txBody>
          <a:bodyPr/>
          <a:lstStyle/>
          <a:p>
            <a:r>
              <a:rPr lang="en-US" dirty="0"/>
              <a:t>Pretrial Motion</a:t>
            </a:r>
          </a:p>
          <a:p>
            <a:pPr lvl="1"/>
            <a:r>
              <a:rPr lang="en-US" dirty="0"/>
              <a:t>These motions are used to terminate the case or to narrow triable issues </a:t>
            </a:r>
          </a:p>
        </p:txBody>
      </p:sp>
      <p:sp>
        <p:nvSpPr>
          <p:cNvPr id="4" name="Content Placeholder 3">
            <a:extLst>
              <a:ext uri="{FF2B5EF4-FFF2-40B4-BE49-F238E27FC236}">
                <a16:creationId xmlns:a16="http://schemas.microsoft.com/office/drawing/2014/main" id="{27A000F6-3576-C77D-CB73-B05DC2401529}"/>
              </a:ext>
            </a:extLst>
          </p:cNvPr>
          <p:cNvSpPr>
            <a:spLocks noGrp="1"/>
          </p:cNvSpPr>
          <p:nvPr>
            <p:ph sz="half" idx="2"/>
          </p:nvPr>
        </p:nvSpPr>
        <p:spPr/>
        <p:txBody>
          <a:bodyPr/>
          <a:lstStyle/>
          <a:p>
            <a:r>
              <a:rPr lang="en-US" dirty="0"/>
              <a:t>Post Trial motion</a:t>
            </a:r>
          </a:p>
          <a:p>
            <a:pPr lvl="1"/>
            <a:r>
              <a:rPr lang="en-US" dirty="0"/>
              <a:t>These motions are used to right a wrong from the trial or to soften the blow of a guilty verdict.</a:t>
            </a:r>
          </a:p>
        </p:txBody>
      </p:sp>
      <p:sp>
        <p:nvSpPr>
          <p:cNvPr id="7" name="Slide Number Placeholder 6">
            <a:extLst>
              <a:ext uri="{FF2B5EF4-FFF2-40B4-BE49-F238E27FC236}">
                <a16:creationId xmlns:a16="http://schemas.microsoft.com/office/drawing/2014/main" id="{D5D72D1F-5363-2DAD-4CE2-539699CF0C67}"/>
              </a:ext>
            </a:extLst>
          </p:cNvPr>
          <p:cNvSpPr>
            <a:spLocks noGrp="1"/>
          </p:cNvSpPr>
          <p:nvPr>
            <p:ph type="sldNum" sz="quarter" idx="12"/>
          </p:nvPr>
        </p:nvSpPr>
        <p:spPr/>
        <p:txBody>
          <a:bodyPr/>
          <a:lstStyle/>
          <a:p>
            <a:fld id="{294A09A9-5501-47C1-A89A-A340965A2BE2}" type="slidenum">
              <a:rPr lang="en-US" smtClean="0"/>
              <a:pPr/>
              <a:t>5</a:t>
            </a:fld>
            <a:endParaRPr lang="en-US" dirty="0"/>
          </a:p>
        </p:txBody>
      </p:sp>
    </p:spTree>
    <p:extLst>
      <p:ext uri="{BB962C8B-B14F-4D97-AF65-F5344CB8AC3E}">
        <p14:creationId xmlns:p14="http://schemas.microsoft.com/office/powerpoint/2010/main" val="12433562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5923-C45B-4143-9B14-20CBDC7171CB}"/>
              </a:ext>
            </a:extLst>
          </p:cNvPr>
          <p:cNvSpPr>
            <a:spLocks noGrp="1"/>
          </p:cNvSpPr>
          <p:nvPr>
            <p:ph type="title"/>
          </p:nvPr>
        </p:nvSpPr>
        <p:spPr/>
        <p:txBody>
          <a:bodyPr/>
          <a:lstStyle/>
          <a:p>
            <a:r>
              <a:rPr lang="en-US" dirty="0"/>
              <a:t>Motions Involving the Complaint</a:t>
            </a:r>
          </a:p>
        </p:txBody>
      </p:sp>
      <p:sp>
        <p:nvSpPr>
          <p:cNvPr id="3" name="Text Placeholder 2">
            <a:extLst>
              <a:ext uri="{FF2B5EF4-FFF2-40B4-BE49-F238E27FC236}">
                <a16:creationId xmlns:a16="http://schemas.microsoft.com/office/drawing/2014/main" id="{F3F2823A-9866-91F3-4DB8-54D3A7196B88}"/>
              </a:ext>
            </a:extLst>
          </p:cNvPr>
          <p:cNvSpPr>
            <a:spLocks noGrp="1"/>
          </p:cNvSpPr>
          <p:nvPr>
            <p:ph type="body" idx="1"/>
          </p:nvPr>
        </p:nvSpPr>
        <p:spPr/>
        <p:txBody>
          <a:bodyPr/>
          <a:lstStyle/>
          <a:p>
            <a:r>
              <a:rPr lang="en-US" dirty="0"/>
              <a:t>Statute of Limitation</a:t>
            </a:r>
          </a:p>
        </p:txBody>
      </p:sp>
      <p:sp>
        <p:nvSpPr>
          <p:cNvPr id="5" name="Text Placeholder 4">
            <a:extLst>
              <a:ext uri="{FF2B5EF4-FFF2-40B4-BE49-F238E27FC236}">
                <a16:creationId xmlns:a16="http://schemas.microsoft.com/office/drawing/2014/main" id="{E38F2541-8D0A-3CB8-F289-5F91D8307510}"/>
              </a:ext>
            </a:extLst>
          </p:cNvPr>
          <p:cNvSpPr>
            <a:spLocks noGrp="1"/>
          </p:cNvSpPr>
          <p:nvPr>
            <p:ph type="body" sz="quarter" idx="3"/>
          </p:nvPr>
        </p:nvSpPr>
        <p:spPr>
          <a:xfrm>
            <a:off x="4512721" y="2603501"/>
            <a:ext cx="3145380" cy="590059"/>
          </a:xfrm>
        </p:spPr>
        <p:txBody>
          <a:bodyPr/>
          <a:lstStyle/>
          <a:p>
            <a:r>
              <a:rPr lang="en-US" sz="2000" dirty="0"/>
              <a:t>Insufficient Complaint</a:t>
            </a:r>
          </a:p>
        </p:txBody>
      </p:sp>
      <p:sp>
        <p:nvSpPr>
          <p:cNvPr id="23" name="Text Placeholder 22">
            <a:extLst>
              <a:ext uri="{FF2B5EF4-FFF2-40B4-BE49-F238E27FC236}">
                <a16:creationId xmlns:a16="http://schemas.microsoft.com/office/drawing/2014/main" id="{9FD5FB46-FF52-5A76-D60B-A635877626DE}"/>
              </a:ext>
            </a:extLst>
          </p:cNvPr>
          <p:cNvSpPr>
            <a:spLocks noGrp="1"/>
          </p:cNvSpPr>
          <p:nvPr>
            <p:ph type="body" sz="quarter" idx="13"/>
          </p:nvPr>
        </p:nvSpPr>
        <p:spPr/>
        <p:txBody>
          <a:bodyPr/>
          <a:lstStyle/>
          <a:p>
            <a:r>
              <a:rPr lang="en-US" dirty="0"/>
              <a:t>Multiplicity</a:t>
            </a:r>
          </a:p>
        </p:txBody>
      </p:sp>
      <p:sp>
        <p:nvSpPr>
          <p:cNvPr id="11" name="Slide Number Placeholder 10">
            <a:extLst>
              <a:ext uri="{FF2B5EF4-FFF2-40B4-BE49-F238E27FC236}">
                <a16:creationId xmlns:a16="http://schemas.microsoft.com/office/drawing/2014/main" id="{8D0E8095-98A4-8528-9BD9-0FB41EC35EFC}"/>
              </a:ext>
            </a:extLst>
          </p:cNvPr>
          <p:cNvSpPr>
            <a:spLocks noGrp="1"/>
          </p:cNvSpPr>
          <p:nvPr>
            <p:ph type="sldNum" sz="quarter" idx="12"/>
          </p:nvPr>
        </p:nvSpPr>
        <p:spPr/>
        <p:txBody>
          <a:bodyPr/>
          <a:lstStyle/>
          <a:p>
            <a:fld id="{294A09A9-5501-47C1-A89A-A340965A2BE2}" type="slidenum">
              <a:rPr lang="en-US" smtClean="0"/>
              <a:pPr/>
              <a:t>6</a:t>
            </a:fld>
            <a:endParaRPr lang="en-US" dirty="0"/>
          </a:p>
        </p:txBody>
      </p:sp>
      <p:pic>
        <p:nvPicPr>
          <p:cNvPr id="1026" name="Picture 2">
            <a:extLst>
              <a:ext uri="{FF2B5EF4-FFF2-40B4-BE49-F238E27FC236}">
                <a16:creationId xmlns:a16="http://schemas.microsoft.com/office/drawing/2014/main" id="{977DB6BD-F5C5-8265-6E42-18A2763D7B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3891" y="3408688"/>
            <a:ext cx="2618439" cy="134849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he Simpsons Homer Simpson GIF - The Simpsons Homer Simpson Nothing To See Here GIFs">
            <a:extLst>
              <a:ext uri="{FF2B5EF4-FFF2-40B4-BE49-F238E27FC236}">
                <a16:creationId xmlns:a16="http://schemas.microsoft.com/office/drawing/2014/main" id="{6356CC22-914A-2056-5A92-93A5C9D506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6692" y="3408688"/>
            <a:ext cx="2409284" cy="180696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daily double GIF by Jeopardy!">
            <a:extLst>
              <a:ext uri="{FF2B5EF4-FFF2-40B4-BE49-F238E27FC236}">
                <a16:creationId xmlns:a16="http://schemas.microsoft.com/office/drawing/2014/main" id="{B00ECF77-B6A4-1B59-07A9-94840353005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55304" y="3234515"/>
            <a:ext cx="2597236" cy="18085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60160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56D7D-2713-A045-92DD-36B74353338E}"/>
              </a:ext>
            </a:extLst>
          </p:cNvPr>
          <p:cNvSpPr>
            <a:spLocks noGrp="1"/>
          </p:cNvSpPr>
          <p:nvPr>
            <p:ph type="title"/>
          </p:nvPr>
        </p:nvSpPr>
        <p:spPr/>
        <p:txBody>
          <a:bodyPr/>
          <a:lstStyle/>
          <a:p>
            <a:r>
              <a:rPr lang="en-US" dirty="0"/>
              <a:t>Statute of Limitations: K.S.A. 21-5107</a:t>
            </a:r>
          </a:p>
        </p:txBody>
      </p:sp>
      <p:sp>
        <p:nvSpPr>
          <p:cNvPr id="7" name="Content Placeholder 6">
            <a:extLst>
              <a:ext uri="{FF2B5EF4-FFF2-40B4-BE49-F238E27FC236}">
                <a16:creationId xmlns:a16="http://schemas.microsoft.com/office/drawing/2014/main" id="{1B2C2B38-64E7-E571-77F0-31E243C60AE1}"/>
              </a:ext>
            </a:extLst>
          </p:cNvPr>
          <p:cNvSpPr>
            <a:spLocks noGrp="1"/>
          </p:cNvSpPr>
          <p:nvPr>
            <p:ph sz="half" idx="1"/>
          </p:nvPr>
        </p:nvSpPr>
        <p:spPr/>
        <p:txBody>
          <a:bodyPr>
            <a:normAutofit lnSpcReduction="10000"/>
          </a:bodyPr>
          <a:lstStyle/>
          <a:p>
            <a:r>
              <a:rPr lang="en-US" dirty="0">
                <a:highlight>
                  <a:srgbClr val="C0C0C0"/>
                </a:highlight>
              </a:rPr>
              <a:t>On or about the 18</a:t>
            </a:r>
            <a:r>
              <a:rPr lang="en-US" baseline="30000" dirty="0">
                <a:highlight>
                  <a:srgbClr val="C0C0C0"/>
                </a:highlight>
              </a:rPr>
              <a:t>th</a:t>
            </a:r>
            <a:r>
              <a:rPr lang="en-US" dirty="0">
                <a:highlight>
                  <a:srgbClr val="C0C0C0"/>
                </a:highlight>
              </a:rPr>
              <a:t> day of May 2017</a:t>
            </a:r>
            <a:r>
              <a:rPr lang="en-US" dirty="0"/>
              <a:t>, in Wyandotte County, Dave Defendant, then and there being present did unlawfully, feloniously and knowingly resist Officious Officer in the discharge of an official duty, and Dave Defendant knew or should have known that Officious Officer was a law enforcement officer and Dave Defendant substantially hindered the burden of Officious Officer and such act was committed in the case of a felony</a:t>
            </a:r>
          </a:p>
        </p:txBody>
      </p:sp>
      <p:sp>
        <p:nvSpPr>
          <p:cNvPr id="8" name="Content Placeholder 7">
            <a:extLst>
              <a:ext uri="{FF2B5EF4-FFF2-40B4-BE49-F238E27FC236}">
                <a16:creationId xmlns:a16="http://schemas.microsoft.com/office/drawing/2014/main" id="{B0945401-D022-F26C-018F-C70EAA41AC07}"/>
              </a:ext>
            </a:extLst>
          </p:cNvPr>
          <p:cNvSpPr>
            <a:spLocks noGrp="1"/>
          </p:cNvSpPr>
          <p:nvPr>
            <p:ph sz="half" idx="2"/>
          </p:nvPr>
        </p:nvSpPr>
        <p:spPr/>
        <p:txBody>
          <a:bodyPr>
            <a:normAutofit lnSpcReduction="10000"/>
          </a:bodyPr>
          <a:lstStyle/>
          <a:p>
            <a:r>
              <a:rPr lang="en-US" dirty="0"/>
              <a:t>Generally, the State has five years to bring a charge against a defendant.</a:t>
            </a:r>
          </a:p>
          <a:p>
            <a:pPr lvl="1"/>
            <a:r>
              <a:rPr lang="en-US" dirty="0"/>
              <a:t>Murder, Rape, Criminal Sodomy, and Terrorism are exempt</a:t>
            </a:r>
          </a:p>
          <a:p>
            <a:pPr lvl="1"/>
            <a:r>
              <a:rPr lang="en-US" dirty="0"/>
              <a:t>KPERS and Other Sex crimes have expanded limitations</a:t>
            </a:r>
          </a:p>
        </p:txBody>
      </p:sp>
      <p:sp>
        <p:nvSpPr>
          <p:cNvPr id="6" name="Slide Number Placeholder 5">
            <a:extLst>
              <a:ext uri="{FF2B5EF4-FFF2-40B4-BE49-F238E27FC236}">
                <a16:creationId xmlns:a16="http://schemas.microsoft.com/office/drawing/2014/main" id="{DB2F057B-248F-2E1D-240E-86A2DDBA6203}"/>
              </a:ext>
            </a:extLst>
          </p:cNvPr>
          <p:cNvSpPr>
            <a:spLocks noGrp="1"/>
          </p:cNvSpPr>
          <p:nvPr>
            <p:ph type="sldNum" sz="quarter" idx="12"/>
          </p:nvPr>
        </p:nvSpPr>
        <p:spPr/>
        <p:txBody>
          <a:bodyPr/>
          <a:lstStyle/>
          <a:p>
            <a:fld id="{294A09A9-5501-47C1-A89A-A340965A2BE2}" type="slidenum">
              <a:rPr lang="en-US" smtClean="0"/>
              <a:pPr/>
              <a:t>7</a:t>
            </a:fld>
            <a:endParaRPr lang="en-US" dirty="0"/>
          </a:p>
        </p:txBody>
      </p:sp>
    </p:spTree>
    <p:extLst>
      <p:ext uri="{BB962C8B-B14F-4D97-AF65-F5344CB8AC3E}">
        <p14:creationId xmlns:p14="http://schemas.microsoft.com/office/powerpoint/2010/main" val="37977917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4C2BD-7B4D-EB20-3032-B72DE1FBC582}"/>
              </a:ext>
            </a:extLst>
          </p:cNvPr>
          <p:cNvSpPr>
            <a:spLocks noGrp="1"/>
          </p:cNvSpPr>
          <p:nvPr>
            <p:ph type="title"/>
          </p:nvPr>
        </p:nvSpPr>
        <p:spPr/>
        <p:txBody>
          <a:bodyPr/>
          <a:lstStyle/>
          <a:p>
            <a:r>
              <a:rPr lang="en-US" dirty="0"/>
              <a:t>Insufficient Charge</a:t>
            </a:r>
          </a:p>
        </p:txBody>
      </p:sp>
      <p:sp>
        <p:nvSpPr>
          <p:cNvPr id="3" name="Content Placeholder 2">
            <a:extLst>
              <a:ext uri="{FF2B5EF4-FFF2-40B4-BE49-F238E27FC236}">
                <a16:creationId xmlns:a16="http://schemas.microsoft.com/office/drawing/2014/main" id="{7AB3966A-15D2-D8BB-8646-4A5FCB0CADB6}"/>
              </a:ext>
            </a:extLst>
          </p:cNvPr>
          <p:cNvSpPr>
            <a:spLocks noGrp="1"/>
          </p:cNvSpPr>
          <p:nvPr>
            <p:ph sz="half" idx="1"/>
          </p:nvPr>
        </p:nvSpPr>
        <p:spPr/>
        <p:txBody>
          <a:bodyPr>
            <a:normAutofit/>
          </a:bodyPr>
          <a:lstStyle/>
          <a:p>
            <a:r>
              <a:rPr lang="en-US" dirty="0"/>
              <a:t>On or about the 19</a:t>
            </a:r>
            <a:r>
              <a:rPr lang="en-US" baseline="30000" dirty="0"/>
              <a:t>th</a:t>
            </a:r>
            <a:r>
              <a:rPr lang="en-US" dirty="0"/>
              <a:t> day of May 2023, in Wyandotte County, Dave Defendant, then and there being present did unlawfully, feloniously and knowingly resist Officious Officer in the discharge of an official duty, and Dave Defendant substantially hindered the burden of Officious Officer and such act was committed in the case of a felony</a:t>
            </a:r>
          </a:p>
          <a:p>
            <a:r>
              <a:rPr lang="en-US" dirty="0"/>
              <a:t>(the knowing element is missing)</a:t>
            </a:r>
          </a:p>
        </p:txBody>
      </p:sp>
      <p:sp>
        <p:nvSpPr>
          <p:cNvPr id="4" name="Content Placeholder 3">
            <a:extLst>
              <a:ext uri="{FF2B5EF4-FFF2-40B4-BE49-F238E27FC236}">
                <a16:creationId xmlns:a16="http://schemas.microsoft.com/office/drawing/2014/main" id="{43570593-1293-66EE-B707-0764C2EED6B8}"/>
              </a:ext>
            </a:extLst>
          </p:cNvPr>
          <p:cNvSpPr>
            <a:spLocks noGrp="1"/>
          </p:cNvSpPr>
          <p:nvPr>
            <p:ph sz="half" idx="2"/>
          </p:nvPr>
        </p:nvSpPr>
        <p:spPr/>
        <p:txBody>
          <a:bodyPr>
            <a:normAutofit/>
          </a:bodyPr>
          <a:lstStyle/>
          <a:p>
            <a:r>
              <a:rPr lang="en-US" dirty="0"/>
              <a:t>Usually, the charge is sufficient if it contains all the essential elements of the crime.</a:t>
            </a:r>
          </a:p>
          <a:p>
            <a:pPr lvl="1"/>
            <a:r>
              <a:rPr lang="en-US" dirty="0"/>
              <a:t>Helpful to review PIK to analysis a claim for an insufficient charge.</a:t>
            </a:r>
          </a:p>
          <a:p>
            <a:pPr lvl="1"/>
            <a:r>
              <a:rPr lang="en-US" dirty="0"/>
              <a:t>A complaint that substantial follows the statute is sufficient</a:t>
            </a:r>
          </a:p>
        </p:txBody>
      </p:sp>
      <p:sp>
        <p:nvSpPr>
          <p:cNvPr id="7" name="Slide Number Placeholder 6">
            <a:extLst>
              <a:ext uri="{FF2B5EF4-FFF2-40B4-BE49-F238E27FC236}">
                <a16:creationId xmlns:a16="http://schemas.microsoft.com/office/drawing/2014/main" id="{702A9F25-F81F-AF16-CA50-93BCCFC9648F}"/>
              </a:ext>
            </a:extLst>
          </p:cNvPr>
          <p:cNvSpPr>
            <a:spLocks noGrp="1"/>
          </p:cNvSpPr>
          <p:nvPr>
            <p:ph type="sldNum" sz="quarter" idx="12"/>
          </p:nvPr>
        </p:nvSpPr>
        <p:spPr/>
        <p:txBody>
          <a:bodyPr/>
          <a:lstStyle/>
          <a:p>
            <a:fld id="{294A09A9-5501-47C1-A89A-A340965A2BE2}" type="slidenum">
              <a:rPr lang="en-US" smtClean="0"/>
              <a:pPr/>
              <a:t>8</a:t>
            </a:fld>
            <a:endParaRPr lang="en-US" dirty="0"/>
          </a:p>
        </p:txBody>
      </p:sp>
    </p:spTree>
    <p:extLst>
      <p:ext uri="{BB962C8B-B14F-4D97-AF65-F5344CB8AC3E}">
        <p14:creationId xmlns:p14="http://schemas.microsoft.com/office/powerpoint/2010/main" val="10683054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648AD-4A3D-1F77-0A4E-415A2BFF8232}"/>
              </a:ext>
            </a:extLst>
          </p:cNvPr>
          <p:cNvSpPr>
            <a:spLocks noGrp="1"/>
          </p:cNvSpPr>
          <p:nvPr>
            <p:ph type="title"/>
          </p:nvPr>
        </p:nvSpPr>
        <p:spPr/>
        <p:txBody>
          <a:bodyPr/>
          <a:lstStyle/>
          <a:p>
            <a:r>
              <a:rPr lang="en-US" dirty="0"/>
              <a:t>Multiplicity K.S.A. 21-5110</a:t>
            </a:r>
          </a:p>
        </p:txBody>
      </p:sp>
      <p:sp>
        <p:nvSpPr>
          <p:cNvPr id="3" name="Content Placeholder 2">
            <a:extLst>
              <a:ext uri="{FF2B5EF4-FFF2-40B4-BE49-F238E27FC236}">
                <a16:creationId xmlns:a16="http://schemas.microsoft.com/office/drawing/2014/main" id="{AA156733-168A-E463-3486-01ECA7451656}"/>
              </a:ext>
            </a:extLst>
          </p:cNvPr>
          <p:cNvSpPr>
            <a:spLocks noGrp="1"/>
          </p:cNvSpPr>
          <p:nvPr>
            <p:ph sz="half" idx="1"/>
          </p:nvPr>
        </p:nvSpPr>
        <p:spPr/>
        <p:txBody>
          <a:bodyPr/>
          <a:lstStyle/>
          <a:p>
            <a:r>
              <a:rPr lang="en-US" dirty="0"/>
              <a:t>1. On or about the 19</a:t>
            </a:r>
            <a:r>
              <a:rPr lang="en-US" baseline="30000" dirty="0"/>
              <a:t>th</a:t>
            </a:r>
            <a:r>
              <a:rPr lang="en-US" dirty="0"/>
              <a:t> day of May, Dave Defendant did unlawfully and knowingly take property from the person of Veronica Victim by force or threat of bodily harm.</a:t>
            </a:r>
          </a:p>
          <a:p>
            <a:r>
              <a:rPr lang="en-US" dirty="0"/>
              <a:t>2. On or about the 19</a:t>
            </a:r>
            <a:r>
              <a:rPr lang="en-US" baseline="30000" dirty="0"/>
              <a:t>th</a:t>
            </a:r>
            <a:r>
              <a:rPr lang="en-US" dirty="0"/>
              <a:t> day of May, Dave Defendant did unlawfully obtain or exert unauthorized  control over property, with the intent to deprive the Veronica Victim permanently of possession.</a:t>
            </a:r>
          </a:p>
        </p:txBody>
      </p:sp>
      <p:sp>
        <p:nvSpPr>
          <p:cNvPr id="4" name="Content Placeholder 3">
            <a:extLst>
              <a:ext uri="{FF2B5EF4-FFF2-40B4-BE49-F238E27FC236}">
                <a16:creationId xmlns:a16="http://schemas.microsoft.com/office/drawing/2014/main" id="{35C31333-8FE8-65A5-67A8-4D1994E6B099}"/>
              </a:ext>
            </a:extLst>
          </p:cNvPr>
          <p:cNvSpPr>
            <a:spLocks noGrp="1"/>
          </p:cNvSpPr>
          <p:nvPr>
            <p:ph sz="half" idx="2"/>
          </p:nvPr>
        </p:nvSpPr>
        <p:spPr/>
        <p:txBody>
          <a:bodyPr/>
          <a:lstStyle/>
          <a:p>
            <a:r>
              <a:rPr lang="en-US" dirty="0"/>
              <a:t>This motion is useful if your client has been tried on multiple counts that constitute the same or lesser version of a crime or where your client has been tried and acquitted or convicted of the same or lesser version of a crime</a:t>
            </a:r>
          </a:p>
        </p:txBody>
      </p:sp>
      <p:sp>
        <p:nvSpPr>
          <p:cNvPr id="7" name="Slide Number Placeholder 6">
            <a:extLst>
              <a:ext uri="{FF2B5EF4-FFF2-40B4-BE49-F238E27FC236}">
                <a16:creationId xmlns:a16="http://schemas.microsoft.com/office/drawing/2014/main" id="{C52BB4B7-AED8-FE7D-1A26-4F68DB1036BB}"/>
              </a:ext>
            </a:extLst>
          </p:cNvPr>
          <p:cNvSpPr>
            <a:spLocks noGrp="1"/>
          </p:cNvSpPr>
          <p:nvPr>
            <p:ph type="sldNum" sz="quarter" idx="12"/>
          </p:nvPr>
        </p:nvSpPr>
        <p:spPr/>
        <p:txBody>
          <a:bodyPr/>
          <a:lstStyle/>
          <a:p>
            <a:fld id="{294A09A9-5501-47C1-A89A-A340965A2BE2}" type="slidenum">
              <a:rPr lang="en-US" smtClean="0"/>
              <a:pPr/>
              <a:t>9</a:t>
            </a:fld>
            <a:endParaRPr lang="en-US" dirty="0"/>
          </a:p>
        </p:txBody>
      </p:sp>
    </p:spTree>
    <p:extLst>
      <p:ext uri="{BB962C8B-B14F-4D97-AF65-F5344CB8AC3E}">
        <p14:creationId xmlns:p14="http://schemas.microsoft.com/office/powerpoint/2010/main" val="6927436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65323-1640-6EEF-A78B-0C5A22ED40EB}"/>
              </a:ext>
            </a:extLst>
          </p:cNvPr>
          <p:cNvSpPr>
            <a:spLocks noGrp="1"/>
          </p:cNvSpPr>
          <p:nvPr>
            <p:ph type="title"/>
          </p:nvPr>
        </p:nvSpPr>
        <p:spPr/>
        <p:txBody>
          <a:bodyPr/>
          <a:lstStyle/>
          <a:p>
            <a:r>
              <a:rPr lang="en-US" dirty="0"/>
              <a:t>Arraignment Motions</a:t>
            </a:r>
          </a:p>
        </p:txBody>
      </p:sp>
      <p:sp>
        <p:nvSpPr>
          <p:cNvPr id="3" name="Text Placeholder 2">
            <a:extLst>
              <a:ext uri="{FF2B5EF4-FFF2-40B4-BE49-F238E27FC236}">
                <a16:creationId xmlns:a16="http://schemas.microsoft.com/office/drawing/2014/main" id="{9F767ACC-CA38-D133-A849-5C31FDE6A515}"/>
              </a:ext>
            </a:extLst>
          </p:cNvPr>
          <p:cNvSpPr>
            <a:spLocks noGrp="1"/>
          </p:cNvSpPr>
          <p:nvPr>
            <p:ph type="body" idx="1"/>
          </p:nvPr>
        </p:nvSpPr>
        <p:spPr/>
        <p:txBody>
          <a:bodyPr/>
          <a:lstStyle/>
          <a:p>
            <a:endParaRPr lang="en-US" dirty="0"/>
          </a:p>
        </p:txBody>
      </p:sp>
      <p:sp>
        <p:nvSpPr>
          <p:cNvPr id="5" name="Footer Placeholder 4">
            <a:extLst>
              <a:ext uri="{FF2B5EF4-FFF2-40B4-BE49-F238E27FC236}">
                <a16:creationId xmlns:a16="http://schemas.microsoft.com/office/drawing/2014/main" id="{47A85E29-DF78-B3C7-672E-A032F2B80B69}"/>
              </a:ext>
            </a:extLst>
          </p:cNvPr>
          <p:cNvSpPr>
            <a:spLocks noGrp="1"/>
          </p:cNvSpPr>
          <p:nvPr>
            <p:ph type="ftr" sz="quarter" idx="11"/>
          </p:nvPr>
        </p:nvSpPr>
        <p:spPr/>
        <p:txBody>
          <a:bodyPr/>
          <a:lstStyle/>
          <a:p>
            <a:r>
              <a:rPr lang="en-US"/>
              <a:t>PRESENTATION TITLE</a:t>
            </a:r>
            <a:endParaRPr lang="en-US" dirty="0"/>
          </a:p>
        </p:txBody>
      </p:sp>
      <p:sp>
        <p:nvSpPr>
          <p:cNvPr id="6" name="Slide Number Placeholder 5">
            <a:extLst>
              <a:ext uri="{FF2B5EF4-FFF2-40B4-BE49-F238E27FC236}">
                <a16:creationId xmlns:a16="http://schemas.microsoft.com/office/drawing/2014/main" id="{0A6CDE81-57A3-0871-C722-6A68D44DE191}"/>
              </a:ext>
            </a:extLst>
          </p:cNvPr>
          <p:cNvSpPr>
            <a:spLocks noGrp="1"/>
          </p:cNvSpPr>
          <p:nvPr>
            <p:ph type="sldNum" sz="quarter" idx="12"/>
          </p:nvPr>
        </p:nvSpPr>
        <p:spPr/>
        <p:txBody>
          <a:bodyPr/>
          <a:lstStyle/>
          <a:p>
            <a:fld id="{294A09A9-5501-47C1-A89A-A340965A2BE2}" type="slidenum">
              <a:rPr lang="en-US" smtClean="0"/>
              <a:pPr/>
              <a:t>10</a:t>
            </a:fld>
            <a:endParaRPr lang="en-US" dirty="0"/>
          </a:p>
        </p:txBody>
      </p:sp>
    </p:spTree>
    <p:extLst>
      <p:ext uri="{BB962C8B-B14F-4D97-AF65-F5344CB8AC3E}">
        <p14:creationId xmlns:p14="http://schemas.microsoft.com/office/powerpoint/2010/main" val="21104061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22202-3D50-409F-3323-25D9EBD49319}"/>
              </a:ext>
            </a:extLst>
          </p:cNvPr>
          <p:cNvSpPr>
            <a:spLocks noGrp="1"/>
          </p:cNvSpPr>
          <p:nvPr>
            <p:ph type="title"/>
          </p:nvPr>
        </p:nvSpPr>
        <p:spPr/>
        <p:txBody>
          <a:bodyPr/>
          <a:lstStyle/>
          <a:p>
            <a:r>
              <a:rPr lang="en-US" dirty="0"/>
              <a:t>Affidavit or Preliminary Hearing: K.S.A. 22-3208</a:t>
            </a:r>
          </a:p>
        </p:txBody>
      </p:sp>
      <p:sp>
        <p:nvSpPr>
          <p:cNvPr id="3" name="Content Placeholder 2">
            <a:extLst>
              <a:ext uri="{FF2B5EF4-FFF2-40B4-BE49-F238E27FC236}">
                <a16:creationId xmlns:a16="http://schemas.microsoft.com/office/drawing/2014/main" id="{9902EA44-6B0D-45A8-EB37-64507EC0AAE7}"/>
              </a:ext>
            </a:extLst>
          </p:cNvPr>
          <p:cNvSpPr>
            <a:spLocks noGrp="1"/>
          </p:cNvSpPr>
          <p:nvPr>
            <p:ph sz="half" idx="1"/>
          </p:nvPr>
        </p:nvSpPr>
        <p:spPr/>
        <p:txBody>
          <a:bodyPr>
            <a:normAutofit fontScale="85000" lnSpcReduction="10000"/>
          </a:bodyPr>
          <a:lstStyle/>
          <a:p>
            <a:r>
              <a:rPr lang="en-US" sz="2400" dirty="0"/>
              <a:t>The Motion to Dismiss For Lack of Sufficient facts presented in the affidavit for arrest or at the preliminary hearing</a:t>
            </a:r>
          </a:p>
        </p:txBody>
      </p:sp>
      <p:sp>
        <p:nvSpPr>
          <p:cNvPr id="4" name="Content Placeholder 3">
            <a:extLst>
              <a:ext uri="{FF2B5EF4-FFF2-40B4-BE49-F238E27FC236}">
                <a16:creationId xmlns:a16="http://schemas.microsoft.com/office/drawing/2014/main" id="{12B0F6DB-606B-09CE-7C61-4213EC6C0C68}"/>
              </a:ext>
            </a:extLst>
          </p:cNvPr>
          <p:cNvSpPr>
            <a:spLocks noGrp="1"/>
          </p:cNvSpPr>
          <p:nvPr>
            <p:ph sz="half" idx="2"/>
          </p:nvPr>
        </p:nvSpPr>
        <p:spPr/>
        <p:txBody>
          <a:bodyPr>
            <a:normAutofit fontScale="85000" lnSpcReduction="10000"/>
          </a:bodyPr>
          <a:lstStyle/>
          <a:p>
            <a:r>
              <a:rPr lang="en-US" dirty="0"/>
              <a:t>Must be in writing</a:t>
            </a:r>
          </a:p>
          <a:p>
            <a:r>
              <a:rPr lang="en-US" dirty="0"/>
              <a:t>Must be filed within 21 days after arraignment</a:t>
            </a:r>
          </a:p>
          <a:p>
            <a:pPr lvl="1"/>
            <a:r>
              <a:rPr lang="en-US" dirty="0"/>
              <a:t>It is waived if not timely filed</a:t>
            </a:r>
          </a:p>
          <a:p>
            <a:pPr lvl="1"/>
            <a:r>
              <a:rPr lang="en-US" dirty="0"/>
              <a:t>If waived, it cannot be challenged on appeal</a:t>
            </a:r>
          </a:p>
          <a:p>
            <a:pPr lvl="1"/>
            <a:r>
              <a:rPr lang="en-US" dirty="0"/>
              <a:t>The defect can be cured at trial</a:t>
            </a:r>
          </a:p>
          <a:p>
            <a:r>
              <a:rPr lang="en-US" dirty="0"/>
              <a:t>Special consideration for felonies that require prior convictions</a:t>
            </a:r>
          </a:p>
          <a:p>
            <a:pPr lvl="1"/>
            <a:r>
              <a:rPr lang="en-US" dirty="0"/>
              <a:t>DUI</a:t>
            </a:r>
          </a:p>
          <a:p>
            <a:pPr lvl="1"/>
            <a:r>
              <a:rPr lang="en-US" dirty="0"/>
              <a:t>Aggravated Domestic Battery</a:t>
            </a:r>
          </a:p>
          <a:p>
            <a:pPr lvl="1"/>
            <a:r>
              <a:rPr lang="en-US" dirty="0"/>
              <a:t>Theft</a:t>
            </a:r>
          </a:p>
        </p:txBody>
      </p:sp>
      <p:sp>
        <p:nvSpPr>
          <p:cNvPr id="5" name="Date Placeholder 4">
            <a:extLst>
              <a:ext uri="{FF2B5EF4-FFF2-40B4-BE49-F238E27FC236}">
                <a16:creationId xmlns:a16="http://schemas.microsoft.com/office/drawing/2014/main" id="{9406CE6A-AC56-28E3-01A2-46E018C8DBBF}"/>
              </a:ext>
            </a:extLst>
          </p:cNvPr>
          <p:cNvSpPr>
            <a:spLocks noGrp="1"/>
          </p:cNvSpPr>
          <p:nvPr>
            <p:ph type="dt" sz="half" idx="10"/>
          </p:nvPr>
        </p:nvSpPr>
        <p:spPr/>
        <p:txBody>
          <a:bodyPr/>
          <a:lstStyle/>
          <a:p>
            <a:fld id="{B562DF68-3089-814D-8A14-C651FE91885E}" type="datetime1">
              <a:rPr lang="en-US" smtClean="0"/>
              <a:pPr/>
              <a:t>5/18/2023</a:t>
            </a:fld>
            <a:endParaRPr lang="en-US" dirty="0"/>
          </a:p>
        </p:txBody>
      </p:sp>
      <p:sp>
        <p:nvSpPr>
          <p:cNvPr id="6" name="Footer Placeholder 5">
            <a:extLst>
              <a:ext uri="{FF2B5EF4-FFF2-40B4-BE49-F238E27FC236}">
                <a16:creationId xmlns:a16="http://schemas.microsoft.com/office/drawing/2014/main" id="{9237D46A-F021-B8A0-6DCF-939FD77A4C5F}"/>
              </a:ext>
            </a:extLst>
          </p:cNvPr>
          <p:cNvSpPr>
            <a:spLocks noGrp="1"/>
          </p:cNvSpPr>
          <p:nvPr>
            <p:ph type="ftr" sz="quarter" idx="11"/>
          </p:nvPr>
        </p:nvSpPr>
        <p:spPr/>
        <p:txBody>
          <a:bodyPr/>
          <a:lstStyle/>
          <a:p>
            <a:r>
              <a:rPr lang="en-US"/>
              <a:t>PRESENTATION TITLE</a:t>
            </a:r>
            <a:endParaRPr lang="en-US" dirty="0"/>
          </a:p>
        </p:txBody>
      </p:sp>
      <p:sp>
        <p:nvSpPr>
          <p:cNvPr id="7" name="Slide Number Placeholder 6">
            <a:extLst>
              <a:ext uri="{FF2B5EF4-FFF2-40B4-BE49-F238E27FC236}">
                <a16:creationId xmlns:a16="http://schemas.microsoft.com/office/drawing/2014/main" id="{FE39B8CD-8D75-6AF7-A461-B4BD1BAF0009}"/>
              </a:ext>
            </a:extLst>
          </p:cNvPr>
          <p:cNvSpPr>
            <a:spLocks noGrp="1"/>
          </p:cNvSpPr>
          <p:nvPr>
            <p:ph type="sldNum" sz="quarter" idx="12"/>
          </p:nvPr>
        </p:nvSpPr>
        <p:spPr/>
        <p:txBody>
          <a:bodyPr/>
          <a:lstStyle/>
          <a:p>
            <a:fld id="{294A09A9-5501-47C1-A89A-A340965A2BE2}" type="slidenum">
              <a:rPr lang="en-US" smtClean="0"/>
              <a:pPr/>
              <a:t>11</a:t>
            </a:fld>
            <a:endParaRPr lang="en-US" dirty="0"/>
          </a:p>
        </p:txBody>
      </p:sp>
    </p:spTree>
    <p:extLst>
      <p:ext uri="{BB962C8B-B14F-4D97-AF65-F5344CB8AC3E}">
        <p14:creationId xmlns:p14="http://schemas.microsoft.com/office/powerpoint/2010/main" val="30792313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C38F9-F9D4-8A78-6424-2648121D6795}"/>
              </a:ext>
            </a:extLst>
          </p:cNvPr>
          <p:cNvSpPr>
            <a:spLocks noGrp="1"/>
          </p:cNvSpPr>
          <p:nvPr>
            <p:ph type="title"/>
          </p:nvPr>
        </p:nvSpPr>
        <p:spPr/>
        <p:txBody>
          <a:bodyPr/>
          <a:lstStyle/>
          <a:p>
            <a:r>
              <a:rPr lang="en-US" dirty="0"/>
              <a:t>Motion for Discovery: K.S.A. 22-3212 and 3213</a:t>
            </a:r>
          </a:p>
        </p:txBody>
      </p:sp>
      <p:sp>
        <p:nvSpPr>
          <p:cNvPr id="3" name="Content Placeholder 2">
            <a:extLst>
              <a:ext uri="{FF2B5EF4-FFF2-40B4-BE49-F238E27FC236}">
                <a16:creationId xmlns:a16="http://schemas.microsoft.com/office/drawing/2014/main" id="{394F242C-DF2E-F81D-9B0C-236C70DF57E5}"/>
              </a:ext>
            </a:extLst>
          </p:cNvPr>
          <p:cNvSpPr>
            <a:spLocks noGrp="1"/>
          </p:cNvSpPr>
          <p:nvPr>
            <p:ph sz="half" idx="1"/>
          </p:nvPr>
        </p:nvSpPr>
        <p:spPr/>
        <p:txBody>
          <a:bodyPr/>
          <a:lstStyle/>
          <a:p>
            <a:r>
              <a:rPr lang="en-US" dirty="0"/>
              <a:t>For all witness to a statement made by defendant, the State must turn over immediately</a:t>
            </a:r>
          </a:p>
          <a:p>
            <a:r>
              <a:rPr lang="en-US" dirty="0"/>
              <a:t>Within 21 days after arraignment, the State must provide all non witness statement evidence</a:t>
            </a:r>
          </a:p>
          <a:p>
            <a:r>
              <a:rPr lang="en-US" dirty="0"/>
              <a:t>Statements of witnesses must be provided after testimony given at a hearing</a:t>
            </a:r>
          </a:p>
        </p:txBody>
      </p:sp>
      <p:sp>
        <p:nvSpPr>
          <p:cNvPr id="4" name="Content Placeholder 3">
            <a:extLst>
              <a:ext uri="{FF2B5EF4-FFF2-40B4-BE49-F238E27FC236}">
                <a16:creationId xmlns:a16="http://schemas.microsoft.com/office/drawing/2014/main" id="{09756748-9219-9230-EFA5-E0FA2B516EFD}"/>
              </a:ext>
            </a:extLst>
          </p:cNvPr>
          <p:cNvSpPr>
            <a:spLocks noGrp="1"/>
          </p:cNvSpPr>
          <p:nvPr>
            <p:ph sz="half" idx="2"/>
          </p:nvPr>
        </p:nvSpPr>
        <p:spPr/>
        <p:txBody>
          <a:bodyPr/>
          <a:lstStyle/>
          <a:p>
            <a:r>
              <a:rPr lang="en-US" dirty="0"/>
              <a:t>Get motion and order on file</a:t>
            </a:r>
          </a:p>
          <a:p>
            <a:pPr lvl="1"/>
            <a:r>
              <a:rPr lang="en-US" dirty="0"/>
              <a:t>Gives you the information you need</a:t>
            </a:r>
          </a:p>
          <a:p>
            <a:pPr lvl="2"/>
            <a:r>
              <a:rPr lang="en-US" dirty="0"/>
              <a:t>Confessions</a:t>
            </a:r>
          </a:p>
          <a:p>
            <a:pPr lvl="2"/>
            <a:r>
              <a:rPr lang="en-US" dirty="0"/>
              <a:t>Criminal history</a:t>
            </a:r>
          </a:p>
          <a:p>
            <a:pPr lvl="1"/>
            <a:r>
              <a:rPr lang="en-US" dirty="0"/>
              <a:t>If State fails to comply, evidence can be stricken from record or prohibited from use </a:t>
            </a:r>
          </a:p>
        </p:txBody>
      </p:sp>
      <p:sp>
        <p:nvSpPr>
          <p:cNvPr id="5" name="Date Placeholder 4">
            <a:extLst>
              <a:ext uri="{FF2B5EF4-FFF2-40B4-BE49-F238E27FC236}">
                <a16:creationId xmlns:a16="http://schemas.microsoft.com/office/drawing/2014/main" id="{9CFFFB91-4B5D-2CD8-BBB1-B4C6396A7BAA}"/>
              </a:ext>
            </a:extLst>
          </p:cNvPr>
          <p:cNvSpPr>
            <a:spLocks noGrp="1"/>
          </p:cNvSpPr>
          <p:nvPr>
            <p:ph type="dt" sz="half" idx="10"/>
          </p:nvPr>
        </p:nvSpPr>
        <p:spPr/>
        <p:txBody>
          <a:bodyPr/>
          <a:lstStyle/>
          <a:p>
            <a:fld id="{B562DF68-3089-814D-8A14-C651FE91885E}" type="datetime1">
              <a:rPr lang="en-US" smtClean="0"/>
              <a:pPr/>
              <a:t>5/18/2023</a:t>
            </a:fld>
            <a:endParaRPr lang="en-US" dirty="0"/>
          </a:p>
        </p:txBody>
      </p:sp>
      <p:sp>
        <p:nvSpPr>
          <p:cNvPr id="6" name="Footer Placeholder 5">
            <a:extLst>
              <a:ext uri="{FF2B5EF4-FFF2-40B4-BE49-F238E27FC236}">
                <a16:creationId xmlns:a16="http://schemas.microsoft.com/office/drawing/2014/main" id="{9B18358A-7A80-5BDB-C8CA-A48737E91037}"/>
              </a:ext>
            </a:extLst>
          </p:cNvPr>
          <p:cNvSpPr>
            <a:spLocks noGrp="1"/>
          </p:cNvSpPr>
          <p:nvPr>
            <p:ph type="ftr" sz="quarter" idx="11"/>
          </p:nvPr>
        </p:nvSpPr>
        <p:spPr/>
        <p:txBody>
          <a:bodyPr/>
          <a:lstStyle/>
          <a:p>
            <a:r>
              <a:rPr lang="en-US"/>
              <a:t>PRESENTATION TITLE</a:t>
            </a:r>
            <a:endParaRPr lang="en-US" dirty="0"/>
          </a:p>
        </p:txBody>
      </p:sp>
      <p:sp>
        <p:nvSpPr>
          <p:cNvPr id="7" name="Slide Number Placeholder 6">
            <a:extLst>
              <a:ext uri="{FF2B5EF4-FFF2-40B4-BE49-F238E27FC236}">
                <a16:creationId xmlns:a16="http://schemas.microsoft.com/office/drawing/2014/main" id="{6AB4A1BF-FBA5-5975-BFFD-2FE7A2E86F87}"/>
              </a:ext>
            </a:extLst>
          </p:cNvPr>
          <p:cNvSpPr>
            <a:spLocks noGrp="1"/>
          </p:cNvSpPr>
          <p:nvPr>
            <p:ph type="sldNum" sz="quarter" idx="12"/>
          </p:nvPr>
        </p:nvSpPr>
        <p:spPr/>
        <p:txBody>
          <a:bodyPr/>
          <a:lstStyle/>
          <a:p>
            <a:fld id="{294A09A9-5501-47C1-A89A-A340965A2BE2}" type="slidenum">
              <a:rPr lang="en-US" smtClean="0"/>
              <a:pPr/>
              <a:t>12</a:t>
            </a:fld>
            <a:endParaRPr lang="en-US" dirty="0"/>
          </a:p>
        </p:txBody>
      </p:sp>
    </p:spTree>
    <p:extLst>
      <p:ext uri="{BB962C8B-B14F-4D97-AF65-F5344CB8AC3E}">
        <p14:creationId xmlns:p14="http://schemas.microsoft.com/office/powerpoint/2010/main" val="20734711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EFEB2-245F-4F21-FF19-06AEE53699BB}"/>
              </a:ext>
            </a:extLst>
          </p:cNvPr>
          <p:cNvSpPr>
            <a:spLocks noGrp="1"/>
          </p:cNvSpPr>
          <p:nvPr>
            <p:ph type="title"/>
          </p:nvPr>
        </p:nvSpPr>
        <p:spPr/>
        <p:txBody>
          <a:bodyPr/>
          <a:lstStyle/>
          <a:p>
            <a:r>
              <a:rPr lang="en-US" dirty="0"/>
              <a:t>Motions Before Trial</a:t>
            </a:r>
          </a:p>
        </p:txBody>
      </p:sp>
      <p:sp>
        <p:nvSpPr>
          <p:cNvPr id="3" name="Text Placeholder 2">
            <a:extLst>
              <a:ext uri="{FF2B5EF4-FFF2-40B4-BE49-F238E27FC236}">
                <a16:creationId xmlns:a16="http://schemas.microsoft.com/office/drawing/2014/main" id="{15976079-055E-49C2-5E22-DA2FCE398412}"/>
              </a:ext>
            </a:extLst>
          </p:cNvPr>
          <p:cNvSpPr>
            <a:spLocks noGrp="1"/>
          </p:cNvSpPr>
          <p:nvPr>
            <p:ph type="body" idx="1"/>
          </p:nvPr>
        </p:nvSpPr>
        <p:spPr/>
        <p:txBody>
          <a:bodyPr/>
          <a:lstStyle/>
          <a:p>
            <a:endParaRPr lang="en-US" dirty="0"/>
          </a:p>
        </p:txBody>
      </p:sp>
      <p:sp>
        <p:nvSpPr>
          <p:cNvPr id="4" name="Date Placeholder 3">
            <a:extLst>
              <a:ext uri="{FF2B5EF4-FFF2-40B4-BE49-F238E27FC236}">
                <a16:creationId xmlns:a16="http://schemas.microsoft.com/office/drawing/2014/main" id="{9F12749C-A85B-53EF-017D-ED22ED15CB0A}"/>
              </a:ext>
            </a:extLst>
          </p:cNvPr>
          <p:cNvSpPr>
            <a:spLocks noGrp="1"/>
          </p:cNvSpPr>
          <p:nvPr>
            <p:ph type="dt" sz="half" idx="10"/>
          </p:nvPr>
        </p:nvSpPr>
        <p:spPr/>
        <p:txBody>
          <a:bodyPr/>
          <a:lstStyle/>
          <a:p>
            <a:fld id="{F5592931-05C6-8543-8B6E-A8BD29BD5C2B}" type="datetime1">
              <a:rPr lang="en-US" smtClean="0"/>
              <a:pPr/>
              <a:t>5/18/2023</a:t>
            </a:fld>
            <a:endParaRPr lang="en-US" dirty="0"/>
          </a:p>
        </p:txBody>
      </p:sp>
      <p:sp>
        <p:nvSpPr>
          <p:cNvPr id="5" name="Footer Placeholder 4">
            <a:extLst>
              <a:ext uri="{FF2B5EF4-FFF2-40B4-BE49-F238E27FC236}">
                <a16:creationId xmlns:a16="http://schemas.microsoft.com/office/drawing/2014/main" id="{29317C0F-76B8-33A5-A352-A094A5572D34}"/>
              </a:ext>
            </a:extLst>
          </p:cNvPr>
          <p:cNvSpPr>
            <a:spLocks noGrp="1"/>
          </p:cNvSpPr>
          <p:nvPr>
            <p:ph type="ftr" sz="quarter" idx="11"/>
          </p:nvPr>
        </p:nvSpPr>
        <p:spPr/>
        <p:txBody>
          <a:bodyPr/>
          <a:lstStyle/>
          <a:p>
            <a:r>
              <a:rPr lang="en-US"/>
              <a:t>PRESENTATION TITLE</a:t>
            </a:r>
            <a:endParaRPr lang="en-US" dirty="0"/>
          </a:p>
        </p:txBody>
      </p:sp>
      <p:sp>
        <p:nvSpPr>
          <p:cNvPr id="6" name="Slide Number Placeholder 5">
            <a:extLst>
              <a:ext uri="{FF2B5EF4-FFF2-40B4-BE49-F238E27FC236}">
                <a16:creationId xmlns:a16="http://schemas.microsoft.com/office/drawing/2014/main" id="{ADD71161-AC27-779A-0BA8-845CCF6BF207}"/>
              </a:ext>
            </a:extLst>
          </p:cNvPr>
          <p:cNvSpPr>
            <a:spLocks noGrp="1"/>
          </p:cNvSpPr>
          <p:nvPr>
            <p:ph type="sldNum" sz="quarter" idx="12"/>
          </p:nvPr>
        </p:nvSpPr>
        <p:spPr/>
        <p:txBody>
          <a:bodyPr/>
          <a:lstStyle/>
          <a:p>
            <a:fld id="{294A09A9-5501-47C1-A89A-A340965A2BE2}" type="slidenum">
              <a:rPr lang="en-US" smtClean="0"/>
              <a:pPr/>
              <a:t>13</a:t>
            </a:fld>
            <a:endParaRPr lang="en-US" dirty="0"/>
          </a:p>
        </p:txBody>
      </p:sp>
    </p:spTree>
    <p:extLst>
      <p:ext uri="{BB962C8B-B14F-4D97-AF65-F5344CB8AC3E}">
        <p14:creationId xmlns:p14="http://schemas.microsoft.com/office/powerpoint/2010/main" val="11099967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5B44741E-4F8A-4DC4-96E4-E4A2E555A88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373"/>
            <a:ext cx="12192000" cy="6867027"/>
            <a:chOff x="0" y="-2373"/>
            <a:chExt cx="12192000" cy="6867027"/>
          </a:xfrm>
        </p:grpSpPr>
        <p:sp>
          <p:nvSpPr>
            <p:cNvPr id="14" name="Rectangle 13">
              <a:extLst>
                <a:ext uri="{FF2B5EF4-FFF2-40B4-BE49-F238E27FC236}">
                  <a16:creationId xmlns:a16="http://schemas.microsoft.com/office/drawing/2014/main" id="{61FDC0C6-6677-4608-AE99-98D3C7BB1F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a:extLst>
                <a:ext uri="{FF2B5EF4-FFF2-40B4-BE49-F238E27FC236}">
                  <a16:creationId xmlns:a16="http://schemas.microsoft.com/office/drawing/2014/main" id="{589982C5-DDA9-41E0-8CF5-F83999C1BC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a:extLst>
                <a:ext uri="{FF2B5EF4-FFF2-40B4-BE49-F238E27FC236}">
                  <a16:creationId xmlns:a16="http://schemas.microsoft.com/office/drawing/2014/main" id="{A6E454F1-BC7B-4FC5-901F-84095FC678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a:extLst>
                <a:ext uri="{FF2B5EF4-FFF2-40B4-BE49-F238E27FC236}">
                  <a16:creationId xmlns:a16="http://schemas.microsoft.com/office/drawing/2014/main" id="{E0BDA7F3-0D92-4CE5-B124-114C29D28F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a:extLst>
                <a:ext uri="{FF2B5EF4-FFF2-40B4-BE49-F238E27FC236}">
                  <a16:creationId xmlns:a16="http://schemas.microsoft.com/office/drawing/2014/main" id="{886F90B9-54A4-4A43-B853-11AA290E00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a:extLst>
                <a:ext uri="{FF2B5EF4-FFF2-40B4-BE49-F238E27FC236}">
                  <a16:creationId xmlns:a16="http://schemas.microsoft.com/office/drawing/2014/main" id="{B5E538A9-6169-4720-88AE-7AE14BE802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a:extLst>
                <a:ext uri="{FF2B5EF4-FFF2-40B4-BE49-F238E27FC236}">
                  <a16:creationId xmlns:a16="http://schemas.microsoft.com/office/drawing/2014/main" id="{59E5CEE5-D27F-4281-9293-590AD4163E9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2" name="Rectangle 21">
            <a:extLst>
              <a:ext uri="{FF2B5EF4-FFF2-40B4-BE49-F238E27FC236}">
                <a16:creationId xmlns:a16="http://schemas.microsoft.com/office/drawing/2014/main" id="{2FCAD798-DEC5-4392-90CE-C46AD6CE68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useBgFill="1">
        <p:nvSpPr>
          <p:cNvPr id="24" name="Rectangle 23">
            <a:extLst>
              <a:ext uri="{FF2B5EF4-FFF2-40B4-BE49-F238E27FC236}">
                <a16:creationId xmlns:a16="http://schemas.microsoft.com/office/drawing/2014/main" id="{33474BD5-5CDD-4624-B265-461D5D2FAB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64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97541F74-7AB4-44F5-B299-DC46587E96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373"/>
            <a:ext cx="12192000" cy="6867027"/>
            <a:chOff x="0" y="-2373"/>
            <a:chExt cx="12192000" cy="6867027"/>
          </a:xfrm>
        </p:grpSpPr>
        <p:sp>
          <p:nvSpPr>
            <p:cNvPr id="27" name="Rectangle 26">
              <a:extLst>
                <a:ext uri="{FF2B5EF4-FFF2-40B4-BE49-F238E27FC236}">
                  <a16:creationId xmlns:a16="http://schemas.microsoft.com/office/drawing/2014/main" id="{B7C5CDCA-4575-4FF4-A5EC-64DC449B20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8" name="Oval 27">
              <a:extLst>
                <a:ext uri="{FF2B5EF4-FFF2-40B4-BE49-F238E27FC236}">
                  <a16:creationId xmlns:a16="http://schemas.microsoft.com/office/drawing/2014/main" id="{0742D19B-10DE-4D94-98F8-1F12F9938F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9" name="Oval 28">
              <a:extLst>
                <a:ext uri="{FF2B5EF4-FFF2-40B4-BE49-F238E27FC236}">
                  <a16:creationId xmlns:a16="http://schemas.microsoft.com/office/drawing/2014/main" id="{9BC4F9F2-5068-498F-A8BD-B7B1053288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0" name="Oval 29">
              <a:extLst>
                <a:ext uri="{FF2B5EF4-FFF2-40B4-BE49-F238E27FC236}">
                  <a16:creationId xmlns:a16="http://schemas.microsoft.com/office/drawing/2014/main" id="{53E1DABB-ED82-4D7D-8F9D-4F5168E3E5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1" name="Oval 30">
              <a:extLst>
                <a:ext uri="{FF2B5EF4-FFF2-40B4-BE49-F238E27FC236}">
                  <a16:creationId xmlns:a16="http://schemas.microsoft.com/office/drawing/2014/main" id="{93468F7E-1797-41D7-AB73-3AD2C4C253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2" name="Oval 31">
              <a:extLst>
                <a:ext uri="{FF2B5EF4-FFF2-40B4-BE49-F238E27FC236}">
                  <a16:creationId xmlns:a16="http://schemas.microsoft.com/office/drawing/2014/main" id="{A20D4073-E031-435E-B8A6-63CEA7375E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3" name="Freeform 5">
              <a:extLst>
                <a:ext uri="{FF2B5EF4-FFF2-40B4-BE49-F238E27FC236}">
                  <a16:creationId xmlns:a16="http://schemas.microsoft.com/office/drawing/2014/main" id="{8304B15C-CB59-49EF-BEFA-F4B5CFF1FE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34" name="Freeform 5">
              <a:extLst>
                <a:ext uri="{FF2B5EF4-FFF2-40B4-BE49-F238E27FC236}">
                  <a16:creationId xmlns:a16="http://schemas.microsoft.com/office/drawing/2014/main" id="{6739E239-4B56-4CD1-B3C9-F44730C4B1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35" name="Freeform 5">
              <a:extLst>
                <a:ext uri="{FF2B5EF4-FFF2-40B4-BE49-F238E27FC236}">
                  <a16:creationId xmlns:a16="http://schemas.microsoft.com/office/drawing/2014/main" id="{B97F9A81-D694-4C86-AF0C-8D592AFE285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37" name="Rectangle 36">
            <a:extLst>
              <a:ext uri="{FF2B5EF4-FFF2-40B4-BE49-F238E27FC236}">
                <a16:creationId xmlns:a16="http://schemas.microsoft.com/office/drawing/2014/main" id="{9E382A3D-2F90-475C-8DF2-F666FEA34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1C84AB9D-CEF7-6CB1-1281-29090A173E5E}"/>
              </a:ext>
            </a:extLst>
          </p:cNvPr>
          <p:cNvSpPr>
            <a:spLocks noGrp="1"/>
          </p:cNvSpPr>
          <p:nvPr>
            <p:ph type="title"/>
          </p:nvPr>
        </p:nvSpPr>
        <p:spPr>
          <a:xfrm>
            <a:off x="1683171" y="1143000"/>
            <a:ext cx="8825658" cy="3389217"/>
          </a:xfrm>
        </p:spPr>
        <p:txBody>
          <a:bodyPr vert="horz" lIns="91440" tIns="45720" rIns="91440" bIns="45720" rtlCol="0" anchor="ctr">
            <a:normAutofit/>
          </a:bodyPr>
          <a:lstStyle/>
          <a:p>
            <a:pPr algn="ctr"/>
            <a:r>
              <a:rPr lang="en-US" sz="6600">
                <a:solidFill>
                  <a:srgbClr val="FFFFFF"/>
                </a:solidFill>
              </a:rPr>
              <a:t>The Motion To Suppress: K.S.A. 22-3215 and 3216</a:t>
            </a:r>
          </a:p>
        </p:txBody>
      </p:sp>
      <p:sp>
        <p:nvSpPr>
          <p:cNvPr id="6" name="Slide Number Placeholder 5">
            <a:extLst>
              <a:ext uri="{FF2B5EF4-FFF2-40B4-BE49-F238E27FC236}">
                <a16:creationId xmlns:a16="http://schemas.microsoft.com/office/drawing/2014/main" id="{713CDE3F-25D1-CECD-D0CB-3CFA45C8504D}"/>
              </a:ext>
            </a:extLst>
          </p:cNvPr>
          <p:cNvSpPr>
            <a:spLocks noGrp="1"/>
          </p:cNvSpPr>
          <p:nvPr>
            <p:ph type="sldNum" sz="quarter" idx="12"/>
          </p:nvPr>
        </p:nvSpPr>
        <p:spPr>
          <a:xfrm>
            <a:off x="10351008" y="292608"/>
            <a:ext cx="838199" cy="767687"/>
          </a:xfrm>
        </p:spPr>
        <p:txBody>
          <a:bodyPr vert="horz" lIns="91440" tIns="45720" rIns="91440" bIns="45720" rtlCol="0" anchor="b">
            <a:normAutofit/>
          </a:bodyPr>
          <a:lstStyle/>
          <a:p>
            <a:pPr>
              <a:spcAft>
                <a:spcPts val="600"/>
              </a:spcAft>
            </a:pPr>
            <a:fld id="{294A09A9-5501-47C1-A89A-A340965A2BE2}" type="slidenum">
              <a:rPr lang="en-US">
                <a:solidFill>
                  <a:srgbClr val="FFFFFF"/>
                </a:solidFill>
                <a:latin typeface="+mj-lt"/>
              </a:rPr>
              <a:pPr>
                <a:spcAft>
                  <a:spcPts val="600"/>
                </a:spcAft>
              </a:pPr>
              <a:t>14</a:t>
            </a:fld>
            <a:endParaRPr lang="en-US">
              <a:solidFill>
                <a:srgbClr val="FFFFFF"/>
              </a:solidFill>
              <a:latin typeface="+mj-lt"/>
            </a:endParaRPr>
          </a:p>
        </p:txBody>
      </p:sp>
    </p:spTree>
    <p:extLst>
      <p:ext uri="{BB962C8B-B14F-4D97-AF65-F5344CB8AC3E}">
        <p14:creationId xmlns:p14="http://schemas.microsoft.com/office/powerpoint/2010/main" val="986837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1D4F4DA4-C427-4DEF-91E0-8E7129A4B3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88" y="0"/>
            <a:ext cx="12193588" cy="6861555"/>
            <a:chOff x="-1588" y="0"/>
            <a:chExt cx="12193588" cy="6861555"/>
          </a:xfrm>
        </p:grpSpPr>
        <p:sp>
          <p:nvSpPr>
            <p:cNvPr id="13" name="Rectangle 12">
              <a:extLst>
                <a:ext uri="{FF2B5EF4-FFF2-40B4-BE49-F238E27FC236}">
                  <a16:creationId xmlns:a16="http://schemas.microsoft.com/office/drawing/2014/main" id="{8A59FAFC-7B5E-427D-A4B0-8DD38FC5CB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a:extLst>
                <a:ext uri="{FF2B5EF4-FFF2-40B4-BE49-F238E27FC236}">
                  <a16:creationId xmlns:a16="http://schemas.microsoft.com/office/drawing/2014/main" id="{B5E46F92-B11F-4D04-84C1-B48CE43C66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a:extLst>
                <a:ext uri="{FF2B5EF4-FFF2-40B4-BE49-F238E27FC236}">
                  <a16:creationId xmlns:a16="http://schemas.microsoft.com/office/drawing/2014/main" id="{E49A7C8E-F405-4731-86CC-6F65E0AD6C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a:extLst>
                <a:ext uri="{FF2B5EF4-FFF2-40B4-BE49-F238E27FC236}">
                  <a16:creationId xmlns:a16="http://schemas.microsoft.com/office/drawing/2014/main" id="{C61AA71F-D19D-4361-A8DD-FB1505D4AD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Freeform 5">
              <a:extLst>
                <a:ext uri="{FF2B5EF4-FFF2-40B4-BE49-F238E27FC236}">
                  <a16:creationId xmlns:a16="http://schemas.microsoft.com/office/drawing/2014/main" id="{9A66077B-2F4D-4996-B9E4-70A41DC7B9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8" name="Freeform 5">
              <a:extLst>
                <a:ext uri="{FF2B5EF4-FFF2-40B4-BE49-F238E27FC236}">
                  <a16:creationId xmlns:a16="http://schemas.microsoft.com/office/drawing/2014/main" id="{8E765F22-322F-4361-8A97-254C7B4422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9" name="Freeform 5">
              <a:extLst>
                <a:ext uri="{FF2B5EF4-FFF2-40B4-BE49-F238E27FC236}">
                  <a16:creationId xmlns:a16="http://schemas.microsoft.com/office/drawing/2014/main" id="{509B3A9B-4394-4305-9D7B-FD39CE4331F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1" name="Rectangle 20">
            <a:extLst>
              <a:ext uri="{FF2B5EF4-FFF2-40B4-BE49-F238E27FC236}">
                <a16:creationId xmlns:a16="http://schemas.microsoft.com/office/drawing/2014/main" id="{8DCAC2A9-D869-46E1-9DD3-353AE3254A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3" name="Rectangle 22">
            <a:extLst>
              <a:ext uri="{FF2B5EF4-FFF2-40B4-BE49-F238E27FC236}">
                <a16:creationId xmlns:a16="http://schemas.microsoft.com/office/drawing/2014/main" id="{8682CCCE-534D-4FC6-BF2B-9BEA2F2BB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Oval 24">
            <a:extLst>
              <a:ext uri="{FF2B5EF4-FFF2-40B4-BE49-F238E27FC236}">
                <a16:creationId xmlns:a16="http://schemas.microsoft.com/office/drawing/2014/main" id="{BC664B74-EEBB-416C-9D86-AE1FECC022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7" name="Oval 26">
            <a:extLst>
              <a:ext uri="{FF2B5EF4-FFF2-40B4-BE49-F238E27FC236}">
                <a16:creationId xmlns:a16="http://schemas.microsoft.com/office/drawing/2014/main" id="{52000483-C30E-42A1-8569-E1DE1F55BC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9" name="Freeform 5">
            <a:extLst>
              <a:ext uri="{FF2B5EF4-FFF2-40B4-BE49-F238E27FC236}">
                <a16:creationId xmlns:a16="http://schemas.microsoft.com/office/drawing/2014/main" id="{A5ACD7E0-6D9A-4803-8B9B-D4602DC48C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31" name="Rectangle 30">
            <a:extLst>
              <a:ext uri="{FF2B5EF4-FFF2-40B4-BE49-F238E27FC236}">
                <a16:creationId xmlns:a16="http://schemas.microsoft.com/office/drawing/2014/main" id="{C238E92D-87E7-4B27-AD36-0E133005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5">
            <a:extLst>
              <a:ext uri="{FF2B5EF4-FFF2-40B4-BE49-F238E27FC236}">
                <a16:creationId xmlns:a16="http://schemas.microsoft.com/office/drawing/2014/main" id="{6D0B958C-B82E-4F4B-945B-6B038D6556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35" name="Freeform 5">
            <a:extLst>
              <a:ext uri="{FF2B5EF4-FFF2-40B4-BE49-F238E27FC236}">
                <a16:creationId xmlns:a16="http://schemas.microsoft.com/office/drawing/2014/main" id="{E18F3B2A-BB9B-4FB6-B8A5-2A8E5DB932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id="{8ECA8370-DBAC-1CA0-E7DF-4BEA04AF0BD6}"/>
              </a:ext>
            </a:extLst>
          </p:cNvPr>
          <p:cNvSpPr>
            <a:spLocks noGrp="1"/>
          </p:cNvSpPr>
          <p:nvPr>
            <p:ph type="title"/>
          </p:nvPr>
        </p:nvSpPr>
        <p:spPr>
          <a:xfrm>
            <a:off x="1154955" y="973667"/>
            <a:ext cx="2942210" cy="4833745"/>
          </a:xfrm>
        </p:spPr>
        <p:txBody>
          <a:bodyPr vert="horz" lIns="91440" tIns="45720" rIns="91440" bIns="45720" rtlCol="0" anchor="ctr">
            <a:normAutofit/>
          </a:bodyPr>
          <a:lstStyle/>
          <a:p>
            <a:r>
              <a:rPr lang="en-US" sz="2800">
                <a:solidFill>
                  <a:srgbClr val="EBEBEB"/>
                </a:solidFill>
              </a:rPr>
              <a:t>General Considerations on Motions to Suppress</a:t>
            </a:r>
            <a:endParaRPr lang="en-US" sz="2800" dirty="0">
              <a:solidFill>
                <a:srgbClr val="EBEBEB"/>
              </a:solidFill>
            </a:endParaRPr>
          </a:p>
        </p:txBody>
      </p:sp>
      <p:sp>
        <p:nvSpPr>
          <p:cNvPr id="37" name="Rectangle 36">
            <a:extLst>
              <a:ext uri="{FF2B5EF4-FFF2-40B4-BE49-F238E27FC236}">
                <a16:creationId xmlns:a16="http://schemas.microsoft.com/office/drawing/2014/main" id="{C4164AEF-861B-41D1-9ED5-B81051DA7D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a:extLst>
              <a:ext uri="{FF2B5EF4-FFF2-40B4-BE49-F238E27FC236}">
                <a16:creationId xmlns:a16="http://schemas.microsoft.com/office/drawing/2014/main" id="{DA27F16E-A4BB-F8D8-FC60-F50F1539BA24}"/>
              </a:ext>
            </a:extLst>
          </p:cNvPr>
          <p:cNvSpPr>
            <a:spLocks noGrp="1"/>
          </p:cNvSpPr>
          <p:nvPr>
            <p:ph type="sldNum" sz="quarter" idx="12"/>
          </p:nvPr>
        </p:nvSpPr>
        <p:spPr>
          <a:xfrm>
            <a:off x="10352540" y="295729"/>
            <a:ext cx="838199" cy="767687"/>
          </a:xfrm>
        </p:spPr>
        <p:txBody>
          <a:bodyPr vert="horz" lIns="91440" tIns="45720" rIns="91440" bIns="45720" rtlCol="0" anchor="b">
            <a:normAutofit/>
          </a:bodyPr>
          <a:lstStyle/>
          <a:p>
            <a:pPr>
              <a:spcAft>
                <a:spcPts val="600"/>
              </a:spcAft>
            </a:pPr>
            <a:fld id="{294A09A9-5501-47C1-A89A-A340965A2BE2}" type="slidenum">
              <a:rPr lang="en-US" smtClean="0">
                <a:solidFill>
                  <a:srgbClr val="FFFFFF"/>
                </a:solidFill>
              </a:rPr>
              <a:pPr>
                <a:spcAft>
                  <a:spcPts val="600"/>
                </a:spcAft>
              </a:pPr>
              <a:t>15</a:t>
            </a:fld>
            <a:endParaRPr lang="en-US">
              <a:solidFill>
                <a:srgbClr val="FFFFFF"/>
              </a:solidFill>
            </a:endParaRPr>
          </a:p>
        </p:txBody>
      </p:sp>
      <p:graphicFrame>
        <p:nvGraphicFramePr>
          <p:cNvPr id="8" name="Text Placeholder 2">
            <a:extLst>
              <a:ext uri="{FF2B5EF4-FFF2-40B4-BE49-F238E27FC236}">
                <a16:creationId xmlns:a16="http://schemas.microsoft.com/office/drawing/2014/main" id="{0D30D52C-F0E0-3ED1-01D5-4AEAC22A3BEA}"/>
              </a:ext>
            </a:extLst>
          </p:cNvPr>
          <p:cNvGraphicFramePr/>
          <p:nvPr>
            <p:extLst>
              <p:ext uri="{D42A27DB-BD31-4B8C-83A1-F6EECF244321}">
                <p14:modId xmlns:p14="http://schemas.microsoft.com/office/powerpoint/2010/main" val="2958666406"/>
              </p:ext>
            </p:extLst>
          </p:nvPr>
        </p:nvGraphicFramePr>
        <p:xfrm>
          <a:off x="5194300" y="808038"/>
          <a:ext cx="6391275" cy="52466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248005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64AEA-6348-3CA3-9C49-85C5E1B38BA0}"/>
              </a:ext>
            </a:extLst>
          </p:cNvPr>
          <p:cNvSpPr>
            <a:spLocks noGrp="1"/>
          </p:cNvSpPr>
          <p:nvPr>
            <p:ph type="title"/>
          </p:nvPr>
        </p:nvSpPr>
        <p:spPr/>
        <p:txBody>
          <a:bodyPr/>
          <a:lstStyle/>
          <a:p>
            <a:r>
              <a:rPr lang="en-US" dirty="0"/>
              <a:t>Motions to Suppress Statements: K.S.A. 22-3215</a:t>
            </a:r>
          </a:p>
        </p:txBody>
      </p:sp>
      <p:sp>
        <p:nvSpPr>
          <p:cNvPr id="3" name="Content Placeholder 2">
            <a:extLst>
              <a:ext uri="{FF2B5EF4-FFF2-40B4-BE49-F238E27FC236}">
                <a16:creationId xmlns:a16="http://schemas.microsoft.com/office/drawing/2014/main" id="{E5172F47-603A-DAFC-C2C0-82991EC52A63}"/>
              </a:ext>
            </a:extLst>
          </p:cNvPr>
          <p:cNvSpPr>
            <a:spLocks noGrp="1"/>
          </p:cNvSpPr>
          <p:nvPr>
            <p:ph sz="half" idx="1"/>
          </p:nvPr>
        </p:nvSpPr>
        <p:spPr/>
        <p:txBody>
          <a:bodyPr>
            <a:normAutofit fontScale="92500" lnSpcReduction="10000"/>
          </a:bodyPr>
          <a:lstStyle/>
          <a:p>
            <a:r>
              <a:rPr lang="en-US" dirty="0"/>
              <a:t>Lack of Miranda or Improper waiver of Miranda</a:t>
            </a:r>
          </a:p>
          <a:p>
            <a:pPr lvl="1"/>
            <a:r>
              <a:rPr lang="en-US" dirty="0"/>
              <a:t>Knowing, voluntary, and intelligent</a:t>
            </a:r>
          </a:p>
        </p:txBody>
      </p:sp>
      <p:sp>
        <p:nvSpPr>
          <p:cNvPr id="4" name="Content Placeholder 3">
            <a:extLst>
              <a:ext uri="{FF2B5EF4-FFF2-40B4-BE49-F238E27FC236}">
                <a16:creationId xmlns:a16="http://schemas.microsoft.com/office/drawing/2014/main" id="{BE363FF6-AB79-6364-50B6-1C5AD9AC81BD}"/>
              </a:ext>
            </a:extLst>
          </p:cNvPr>
          <p:cNvSpPr>
            <a:spLocks noGrp="1"/>
          </p:cNvSpPr>
          <p:nvPr>
            <p:ph sz="half" idx="2"/>
          </p:nvPr>
        </p:nvSpPr>
        <p:spPr/>
        <p:txBody>
          <a:bodyPr>
            <a:normAutofit fontScale="92500" lnSpcReduction="10000"/>
          </a:bodyPr>
          <a:lstStyle/>
          <a:p>
            <a:r>
              <a:rPr lang="en-US" dirty="0"/>
              <a:t>Voluntariness</a:t>
            </a:r>
          </a:p>
          <a:p>
            <a:pPr lvl="1"/>
            <a:r>
              <a:rPr lang="en-US" dirty="0"/>
              <a:t>Threats, Coercion, taking advantage of the defendant, or promises for official action</a:t>
            </a:r>
          </a:p>
          <a:p>
            <a:pPr lvl="1"/>
            <a:r>
              <a:rPr lang="en-US" dirty="0"/>
              <a:t>Factors</a:t>
            </a:r>
          </a:p>
          <a:p>
            <a:pPr lvl="2"/>
            <a:r>
              <a:rPr lang="en-US" dirty="0"/>
              <a:t>Age</a:t>
            </a:r>
          </a:p>
          <a:p>
            <a:pPr lvl="2"/>
            <a:r>
              <a:rPr lang="en-US" dirty="0"/>
              <a:t>Intelligence</a:t>
            </a:r>
          </a:p>
          <a:p>
            <a:pPr lvl="2"/>
            <a:r>
              <a:rPr lang="en-US" dirty="0"/>
              <a:t>Duration of interrogation</a:t>
            </a:r>
          </a:p>
          <a:p>
            <a:pPr lvl="2"/>
            <a:r>
              <a:rPr lang="en-US" dirty="0"/>
              <a:t>Length of any pre-interrogation detention</a:t>
            </a:r>
          </a:p>
          <a:p>
            <a:pPr lvl="2"/>
            <a:r>
              <a:rPr lang="en-US" dirty="0"/>
              <a:t>Conduct of Law enforcement</a:t>
            </a:r>
          </a:p>
          <a:p>
            <a:pPr lvl="2"/>
            <a:r>
              <a:rPr lang="en-US" dirty="0"/>
              <a:t>Etc.</a:t>
            </a:r>
          </a:p>
        </p:txBody>
      </p:sp>
      <p:sp>
        <p:nvSpPr>
          <p:cNvPr id="7" name="Slide Number Placeholder 6">
            <a:extLst>
              <a:ext uri="{FF2B5EF4-FFF2-40B4-BE49-F238E27FC236}">
                <a16:creationId xmlns:a16="http://schemas.microsoft.com/office/drawing/2014/main" id="{76B7156D-9221-23AD-048D-DA5D75530E1B}"/>
              </a:ext>
            </a:extLst>
          </p:cNvPr>
          <p:cNvSpPr>
            <a:spLocks noGrp="1"/>
          </p:cNvSpPr>
          <p:nvPr>
            <p:ph type="sldNum" sz="quarter" idx="12"/>
          </p:nvPr>
        </p:nvSpPr>
        <p:spPr/>
        <p:txBody>
          <a:bodyPr/>
          <a:lstStyle/>
          <a:p>
            <a:fld id="{294A09A9-5501-47C1-A89A-A340965A2BE2}" type="slidenum">
              <a:rPr lang="en-US" smtClean="0"/>
              <a:pPr/>
              <a:t>16</a:t>
            </a:fld>
            <a:endParaRPr lang="en-US" dirty="0"/>
          </a:p>
        </p:txBody>
      </p:sp>
    </p:spTree>
    <p:extLst>
      <p:ext uri="{BB962C8B-B14F-4D97-AF65-F5344CB8AC3E}">
        <p14:creationId xmlns:p14="http://schemas.microsoft.com/office/powerpoint/2010/main" val="674711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7801C-1E7F-EC1F-2971-4F4814BA74E9}"/>
              </a:ext>
            </a:extLst>
          </p:cNvPr>
          <p:cNvSpPr>
            <a:spLocks noGrp="1"/>
          </p:cNvSpPr>
          <p:nvPr>
            <p:ph type="title"/>
          </p:nvPr>
        </p:nvSpPr>
        <p:spPr/>
        <p:txBody>
          <a:bodyPr/>
          <a:lstStyle/>
          <a:p>
            <a:r>
              <a:rPr lang="en-US" dirty="0"/>
              <a:t>Motion to Suppress Evidence: K.S.A. 22-3216</a:t>
            </a:r>
          </a:p>
        </p:txBody>
      </p:sp>
      <p:sp>
        <p:nvSpPr>
          <p:cNvPr id="3" name="Content Placeholder 2">
            <a:extLst>
              <a:ext uri="{FF2B5EF4-FFF2-40B4-BE49-F238E27FC236}">
                <a16:creationId xmlns:a16="http://schemas.microsoft.com/office/drawing/2014/main" id="{1CCCB54B-0244-B45B-57D0-EDF413A0ECBA}"/>
              </a:ext>
            </a:extLst>
          </p:cNvPr>
          <p:cNvSpPr>
            <a:spLocks noGrp="1"/>
          </p:cNvSpPr>
          <p:nvPr>
            <p:ph sz="half" idx="1"/>
          </p:nvPr>
        </p:nvSpPr>
        <p:spPr/>
        <p:txBody>
          <a:bodyPr/>
          <a:lstStyle/>
          <a:p>
            <a:r>
              <a:rPr lang="en-US" dirty="0"/>
              <a:t>Evidence with Warrant </a:t>
            </a:r>
          </a:p>
          <a:p>
            <a:pPr lvl="1"/>
            <a:r>
              <a:rPr lang="en-US" dirty="0"/>
              <a:t>Warrant not supported by PC</a:t>
            </a:r>
          </a:p>
          <a:p>
            <a:pPr lvl="2"/>
            <a:r>
              <a:rPr lang="en-US" dirty="0"/>
              <a:t>Rubber stamp magistrate/judge</a:t>
            </a:r>
          </a:p>
          <a:p>
            <a:pPr lvl="1"/>
            <a:r>
              <a:rPr lang="en-US" dirty="0"/>
              <a:t>Defect in specificity or location requirement</a:t>
            </a:r>
          </a:p>
          <a:p>
            <a:pPr lvl="1"/>
            <a:r>
              <a:rPr lang="en-US" dirty="0"/>
              <a:t>Staleness</a:t>
            </a:r>
          </a:p>
        </p:txBody>
      </p:sp>
      <p:sp>
        <p:nvSpPr>
          <p:cNvPr id="4" name="Content Placeholder 3">
            <a:extLst>
              <a:ext uri="{FF2B5EF4-FFF2-40B4-BE49-F238E27FC236}">
                <a16:creationId xmlns:a16="http://schemas.microsoft.com/office/drawing/2014/main" id="{18841AC6-0AA4-0519-90EB-CC922A0E77E1}"/>
              </a:ext>
            </a:extLst>
          </p:cNvPr>
          <p:cNvSpPr>
            <a:spLocks noGrp="1"/>
          </p:cNvSpPr>
          <p:nvPr>
            <p:ph sz="half" idx="2"/>
          </p:nvPr>
        </p:nvSpPr>
        <p:spPr/>
        <p:txBody>
          <a:bodyPr/>
          <a:lstStyle/>
          <a:p>
            <a:r>
              <a:rPr lang="en-US" dirty="0"/>
              <a:t>Evidence Without Warrant</a:t>
            </a:r>
          </a:p>
          <a:p>
            <a:pPr lvl="1"/>
            <a:r>
              <a:rPr lang="en-US" dirty="0"/>
              <a:t>Exception</a:t>
            </a:r>
          </a:p>
          <a:p>
            <a:pPr lvl="2"/>
            <a:r>
              <a:rPr lang="en-US" dirty="0"/>
              <a:t>Search incident to arrest</a:t>
            </a:r>
          </a:p>
          <a:p>
            <a:pPr lvl="2"/>
            <a:r>
              <a:rPr lang="en-US" dirty="0"/>
              <a:t>PC plus exigent circumstances</a:t>
            </a:r>
          </a:p>
          <a:p>
            <a:pPr lvl="3"/>
            <a:r>
              <a:rPr lang="en-US" dirty="0"/>
              <a:t>Vehicle</a:t>
            </a:r>
          </a:p>
          <a:p>
            <a:pPr lvl="3"/>
            <a:r>
              <a:rPr lang="en-US" dirty="0"/>
              <a:t>Evanescent evidence</a:t>
            </a:r>
          </a:p>
          <a:p>
            <a:pPr lvl="2"/>
            <a:r>
              <a:rPr lang="en-US" dirty="0"/>
              <a:t>Emergency/Render Aid doctrine</a:t>
            </a:r>
          </a:p>
          <a:p>
            <a:pPr lvl="2"/>
            <a:r>
              <a:rPr lang="en-US" dirty="0"/>
              <a:t>Consent</a:t>
            </a:r>
          </a:p>
          <a:p>
            <a:pPr lvl="2"/>
            <a:r>
              <a:rPr lang="en-US" dirty="0"/>
              <a:t>Inventory</a:t>
            </a:r>
          </a:p>
          <a:p>
            <a:pPr lvl="2"/>
            <a:r>
              <a:rPr lang="en-US" dirty="0"/>
              <a:t>Plain view</a:t>
            </a:r>
          </a:p>
        </p:txBody>
      </p:sp>
      <p:sp>
        <p:nvSpPr>
          <p:cNvPr id="7" name="Slide Number Placeholder 6">
            <a:extLst>
              <a:ext uri="{FF2B5EF4-FFF2-40B4-BE49-F238E27FC236}">
                <a16:creationId xmlns:a16="http://schemas.microsoft.com/office/drawing/2014/main" id="{17933808-6ABE-32A6-F977-76946097054B}"/>
              </a:ext>
            </a:extLst>
          </p:cNvPr>
          <p:cNvSpPr>
            <a:spLocks noGrp="1"/>
          </p:cNvSpPr>
          <p:nvPr>
            <p:ph type="sldNum" sz="quarter" idx="12"/>
          </p:nvPr>
        </p:nvSpPr>
        <p:spPr/>
        <p:txBody>
          <a:bodyPr/>
          <a:lstStyle/>
          <a:p>
            <a:fld id="{294A09A9-5501-47C1-A89A-A340965A2BE2}" type="slidenum">
              <a:rPr lang="en-US" smtClean="0"/>
              <a:pPr/>
              <a:t>17</a:t>
            </a:fld>
            <a:endParaRPr lang="en-US" dirty="0"/>
          </a:p>
        </p:txBody>
      </p:sp>
    </p:spTree>
    <p:extLst>
      <p:ext uri="{BB962C8B-B14F-4D97-AF65-F5344CB8AC3E}">
        <p14:creationId xmlns:p14="http://schemas.microsoft.com/office/powerpoint/2010/main" val="14824380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8DED4-8BDD-08AB-C321-FB763797096E}"/>
              </a:ext>
            </a:extLst>
          </p:cNvPr>
          <p:cNvSpPr>
            <a:spLocks noGrp="1"/>
          </p:cNvSpPr>
          <p:nvPr>
            <p:ph type="title"/>
          </p:nvPr>
        </p:nvSpPr>
        <p:spPr/>
        <p:txBody>
          <a:bodyPr/>
          <a:lstStyle/>
          <a:p>
            <a:r>
              <a:rPr lang="en-US" dirty="0"/>
              <a:t>Motion to Suppress Identification</a:t>
            </a:r>
          </a:p>
        </p:txBody>
      </p:sp>
      <p:sp>
        <p:nvSpPr>
          <p:cNvPr id="3" name="Content Placeholder 2">
            <a:extLst>
              <a:ext uri="{FF2B5EF4-FFF2-40B4-BE49-F238E27FC236}">
                <a16:creationId xmlns:a16="http://schemas.microsoft.com/office/drawing/2014/main" id="{C4039730-6462-2267-52B1-49B87A5C534F}"/>
              </a:ext>
            </a:extLst>
          </p:cNvPr>
          <p:cNvSpPr>
            <a:spLocks noGrp="1"/>
          </p:cNvSpPr>
          <p:nvPr>
            <p:ph idx="1"/>
          </p:nvPr>
        </p:nvSpPr>
        <p:spPr/>
        <p:txBody>
          <a:bodyPr/>
          <a:lstStyle/>
          <a:p>
            <a:r>
              <a:rPr lang="en-US" dirty="0"/>
              <a:t>Burden on defendant to show procedure was impermissibly suggestive</a:t>
            </a:r>
          </a:p>
          <a:p>
            <a:pPr lvl="1"/>
            <a:r>
              <a:rPr lang="en-US" dirty="0"/>
              <a:t>One person shoe up</a:t>
            </a:r>
          </a:p>
          <a:p>
            <a:pPr lvl="1"/>
            <a:r>
              <a:rPr lang="en-US" dirty="0"/>
              <a:t>Color photos with black and white photos</a:t>
            </a:r>
          </a:p>
          <a:p>
            <a:pPr lvl="1"/>
            <a:r>
              <a:rPr lang="en-US" dirty="0"/>
              <a:t>Unlike characteristics in exemplars vs. the accused</a:t>
            </a:r>
          </a:p>
          <a:p>
            <a:r>
              <a:rPr lang="en-US" dirty="0"/>
              <a:t>Substantial likelihood of misidentification</a:t>
            </a:r>
          </a:p>
          <a:p>
            <a:pPr lvl="1"/>
            <a:r>
              <a:rPr lang="en-US" dirty="0"/>
              <a:t>Opportunity to view defendant</a:t>
            </a:r>
          </a:p>
          <a:p>
            <a:pPr lvl="1"/>
            <a:r>
              <a:rPr lang="en-US" dirty="0"/>
              <a:t>Accuracy of first description</a:t>
            </a:r>
          </a:p>
          <a:p>
            <a:pPr lvl="1"/>
            <a:r>
              <a:rPr lang="en-US" dirty="0"/>
              <a:t>Time elapse between crime and identification</a:t>
            </a:r>
          </a:p>
          <a:p>
            <a:pPr lvl="1"/>
            <a:r>
              <a:rPr lang="en-US" dirty="0"/>
              <a:t>Nature of event being observed, and likelihood victim would remember</a:t>
            </a:r>
          </a:p>
        </p:txBody>
      </p:sp>
      <p:sp>
        <p:nvSpPr>
          <p:cNvPr id="4" name="Date Placeholder 3">
            <a:extLst>
              <a:ext uri="{FF2B5EF4-FFF2-40B4-BE49-F238E27FC236}">
                <a16:creationId xmlns:a16="http://schemas.microsoft.com/office/drawing/2014/main" id="{86267BB2-00BB-BA8D-3046-E2BAAEBD1203}"/>
              </a:ext>
            </a:extLst>
          </p:cNvPr>
          <p:cNvSpPr>
            <a:spLocks noGrp="1"/>
          </p:cNvSpPr>
          <p:nvPr>
            <p:ph type="dt" sz="half" idx="10"/>
          </p:nvPr>
        </p:nvSpPr>
        <p:spPr/>
        <p:txBody>
          <a:bodyPr/>
          <a:lstStyle/>
          <a:p>
            <a:fld id="{DD9C8446-696E-6942-B6C8-CC9CAD0B34E0}" type="datetime1">
              <a:rPr lang="en-US" smtClean="0"/>
              <a:pPr/>
              <a:t>5/18/2023</a:t>
            </a:fld>
            <a:endParaRPr lang="en-US" dirty="0"/>
          </a:p>
        </p:txBody>
      </p:sp>
      <p:sp>
        <p:nvSpPr>
          <p:cNvPr id="5" name="Footer Placeholder 4">
            <a:extLst>
              <a:ext uri="{FF2B5EF4-FFF2-40B4-BE49-F238E27FC236}">
                <a16:creationId xmlns:a16="http://schemas.microsoft.com/office/drawing/2014/main" id="{B32EFFEC-FC53-8EED-F1E5-44DEA6219C1B}"/>
              </a:ext>
            </a:extLst>
          </p:cNvPr>
          <p:cNvSpPr>
            <a:spLocks noGrp="1"/>
          </p:cNvSpPr>
          <p:nvPr>
            <p:ph type="ftr" sz="quarter" idx="11"/>
          </p:nvPr>
        </p:nvSpPr>
        <p:spPr/>
        <p:txBody>
          <a:bodyPr/>
          <a:lstStyle/>
          <a:p>
            <a:r>
              <a:rPr lang="en-US"/>
              <a:t>PRESENTATION TITLE</a:t>
            </a:r>
            <a:endParaRPr lang="en-US" dirty="0"/>
          </a:p>
        </p:txBody>
      </p:sp>
      <p:sp>
        <p:nvSpPr>
          <p:cNvPr id="6" name="Slide Number Placeholder 5">
            <a:extLst>
              <a:ext uri="{FF2B5EF4-FFF2-40B4-BE49-F238E27FC236}">
                <a16:creationId xmlns:a16="http://schemas.microsoft.com/office/drawing/2014/main" id="{C1CC889A-6861-2ADC-7E62-3570231843DD}"/>
              </a:ext>
            </a:extLst>
          </p:cNvPr>
          <p:cNvSpPr>
            <a:spLocks noGrp="1"/>
          </p:cNvSpPr>
          <p:nvPr>
            <p:ph type="sldNum" sz="quarter" idx="12"/>
          </p:nvPr>
        </p:nvSpPr>
        <p:spPr/>
        <p:txBody>
          <a:bodyPr/>
          <a:lstStyle/>
          <a:p>
            <a:fld id="{294A09A9-5501-47C1-A89A-A340965A2BE2}" type="slidenum">
              <a:rPr lang="en-US" smtClean="0"/>
              <a:pPr/>
              <a:t>18</a:t>
            </a:fld>
            <a:endParaRPr lang="en-US" dirty="0"/>
          </a:p>
        </p:txBody>
      </p:sp>
    </p:spTree>
    <p:extLst>
      <p:ext uri="{BB962C8B-B14F-4D97-AF65-F5344CB8AC3E}">
        <p14:creationId xmlns:p14="http://schemas.microsoft.com/office/powerpoint/2010/main" val="14188099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EA2F7-5270-02E0-DE2E-4949A1500667}"/>
              </a:ext>
            </a:extLst>
          </p:cNvPr>
          <p:cNvSpPr>
            <a:spLocks noGrp="1"/>
          </p:cNvSpPr>
          <p:nvPr>
            <p:ph type="title"/>
          </p:nvPr>
        </p:nvSpPr>
        <p:spPr/>
        <p:txBody>
          <a:bodyPr/>
          <a:lstStyle/>
          <a:p>
            <a:r>
              <a:rPr lang="en-US" dirty="0"/>
              <a:t>Motion in </a:t>
            </a:r>
            <a:r>
              <a:rPr lang="en-US" dirty="0" err="1"/>
              <a:t>Limine</a:t>
            </a:r>
            <a:r>
              <a:rPr lang="en-US" dirty="0"/>
              <a:t>: General Considerations</a:t>
            </a:r>
          </a:p>
        </p:txBody>
      </p:sp>
      <p:sp>
        <p:nvSpPr>
          <p:cNvPr id="3" name="Text Placeholder 2">
            <a:extLst>
              <a:ext uri="{FF2B5EF4-FFF2-40B4-BE49-F238E27FC236}">
                <a16:creationId xmlns:a16="http://schemas.microsoft.com/office/drawing/2014/main" id="{5CAE5510-0916-4FC2-5FF4-E54E5CC6D18D}"/>
              </a:ext>
            </a:extLst>
          </p:cNvPr>
          <p:cNvSpPr>
            <a:spLocks noGrp="1"/>
          </p:cNvSpPr>
          <p:nvPr>
            <p:ph type="body" sz="half" idx="2"/>
          </p:nvPr>
        </p:nvSpPr>
        <p:spPr/>
        <p:txBody>
          <a:bodyPr/>
          <a:lstStyle/>
          <a:p>
            <a:pPr marL="285750" indent="-285750">
              <a:buFont typeface="Arial" panose="020B0604020202020204" pitchFamily="34" charset="0"/>
              <a:buChar char="•"/>
            </a:pPr>
            <a:r>
              <a:rPr lang="en-US" dirty="0"/>
              <a:t>These request can be as broad as your imagination, but generally to exclude, you must show prejudice to the defense.  To include, you must show relevance</a:t>
            </a:r>
          </a:p>
          <a:p>
            <a:pPr marL="285750" indent="-285750">
              <a:buFont typeface="Arial" panose="020B0604020202020204" pitchFamily="34" charset="0"/>
              <a:buChar char="•"/>
            </a:pPr>
            <a:r>
              <a:rPr lang="en-US" dirty="0"/>
              <a:t>The request are not final and are subject to change until a final ruling at trial</a:t>
            </a:r>
          </a:p>
          <a:p>
            <a:pPr marL="285750" indent="-285750">
              <a:buFont typeface="Arial" panose="020B0604020202020204" pitchFamily="34" charset="0"/>
              <a:buChar char="•"/>
            </a:pPr>
            <a:r>
              <a:rPr lang="en-US" dirty="0"/>
              <a:t>If a ruling is averse to your position, you must make a proffer or timely objection to preserve the issue for appeal.  This must be done at the trial.</a:t>
            </a:r>
          </a:p>
        </p:txBody>
      </p:sp>
      <p:sp>
        <p:nvSpPr>
          <p:cNvPr id="4" name="Date Placeholder 3">
            <a:extLst>
              <a:ext uri="{FF2B5EF4-FFF2-40B4-BE49-F238E27FC236}">
                <a16:creationId xmlns:a16="http://schemas.microsoft.com/office/drawing/2014/main" id="{B82FB0DC-3E91-4A62-33BB-86D05453A36D}"/>
              </a:ext>
            </a:extLst>
          </p:cNvPr>
          <p:cNvSpPr>
            <a:spLocks noGrp="1"/>
          </p:cNvSpPr>
          <p:nvPr>
            <p:ph type="dt" sz="half" idx="10"/>
          </p:nvPr>
        </p:nvSpPr>
        <p:spPr/>
        <p:txBody>
          <a:bodyPr/>
          <a:lstStyle/>
          <a:p>
            <a:fld id="{B562DF68-3089-814D-8A14-C651FE91885E}" type="datetime1">
              <a:rPr lang="en-US" smtClean="0"/>
              <a:pPr/>
              <a:t>5/18/2023</a:t>
            </a:fld>
            <a:endParaRPr lang="en-US" dirty="0"/>
          </a:p>
        </p:txBody>
      </p:sp>
      <p:sp>
        <p:nvSpPr>
          <p:cNvPr id="5" name="Footer Placeholder 4">
            <a:extLst>
              <a:ext uri="{FF2B5EF4-FFF2-40B4-BE49-F238E27FC236}">
                <a16:creationId xmlns:a16="http://schemas.microsoft.com/office/drawing/2014/main" id="{2EFDF714-19B6-3C11-2F8F-1546B23C8494}"/>
              </a:ext>
            </a:extLst>
          </p:cNvPr>
          <p:cNvSpPr>
            <a:spLocks noGrp="1"/>
          </p:cNvSpPr>
          <p:nvPr>
            <p:ph type="ftr" sz="quarter" idx="11"/>
          </p:nvPr>
        </p:nvSpPr>
        <p:spPr/>
        <p:txBody>
          <a:bodyPr/>
          <a:lstStyle/>
          <a:p>
            <a:r>
              <a:rPr lang="en-US"/>
              <a:t>PRESENTATION TITLE</a:t>
            </a:r>
            <a:endParaRPr lang="en-US" dirty="0"/>
          </a:p>
        </p:txBody>
      </p:sp>
      <p:sp>
        <p:nvSpPr>
          <p:cNvPr id="6" name="Slide Number Placeholder 5">
            <a:extLst>
              <a:ext uri="{FF2B5EF4-FFF2-40B4-BE49-F238E27FC236}">
                <a16:creationId xmlns:a16="http://schemas.microsoft.com/office/drawing/2014/main" id="{D19FBC42-148B-D3F3-901B-903BD2F49858}"/>
              </a:ext>
            </a:extLst>
          </p:cNvPr>
          <p:cNvSpPr>
            <a:spLocks noGrp="1"/>
          </p:cNvSpPr>
          <p:nvPr>
            <p:ph type="sldNum" sz="quarter" idx="12"/>
          </p:nvPr>
        </p:nvSpPr>
        <p:spPr/>
        <p:txBody>
          <a:bodyPr/>
          <a:lstStyle/>
          <a:p>
            <a:fld id="{294A09A9-5501-47C1-A89A-A340965A2BE2}" type="slidenum">
              <a:rPr lang="en-US" smtClean="0"/>
              <a:pPr/>
              <a:t>19</a:t>
            </a:fld>
            <a:endParaRPr lang="en-US" dirty="0"/>
          </a:p>
        </p:txBody>
      </p:sp>
    </p:spTree>
    <p:extLst>
      <p:ext uri="{BB962C8B-B14F-4D97-AF65-F5344CB8AC3E}">
        <p14:creationId xmlns:p14="http://schemas.microsoft.com/office/powerpoint/2010/main" val="20646560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3047E-FBFD-4F79-BCA5-10E69740F030}"/>
              </a:ext>
            </a:extLst>
          </p:cNvPr>
          <p:cNvSpPr>
            <a:spLocks noGrp="1"/>
          </p:cNvSpPr>
          <p:nvPr>
            <p:ph type="title"/>
          </p:nvPr>
        </p:nvSpPr>
        <p:spPr/>
        <p:txBody>
          <a:bodyPr/>
          <a:lstStyle/>
          <a:p>
            <a:r>
              <a:rPr lang="en-US" dirty="0"/>
              <a:t>Other Pretrial Motions to Keep in Mind</a:t>
            </a:r>
          </a:p>
        </p:txBody>
      </p:sp>
      <p:sp>
        <p:nvSpPr>
          <p:cNvPr id="10" name="Text Placeholder 9">
            <a:extLst>
              <a:ext uri="{FF2B5EF4-FFF2-40B4-BE49-F238E27FC236}">
                <a16:creationId xmlns:a16="http://schemas.microsoft.com/office/drawing/2014/main" id="{DEB96346-FB78-8F1C-FE24-33244E7FF591}"/>
              </a:ext>
            </a:extLst>
          </p:cNvPr>
          <p:cNvSpPr>
            <a:spLocks noGrp="1"/>
          </p:cNvSpPr>
          <p:nvPr>
            <p:ph type="body" idx="1"/>
          </p:nvPr>
        </p:nvSpPr>
        <p:spPr/>
        <p:txBody>
          <a:bodyPr/>
          <a:lstStyle/>
          <a:p>
            <a:r>
              <a:rPr lang="en-US" dirty="0"/>
              <a:t>Severance: KSA 22-3202</a:t>
            </a:r>
          </a:p>
        </p:txBody>
      </p:sp>
      <p:sp>
        <p:nvSpPr>
          <p:cNvPr id="13" name="Text Placeholder 12">
            <a:extLst>
              <a:ext uri="{FF2B5EF4-FFF2-40B4-BE49-F238E27FC236}">
                <a16:creationId xmlns:a16="http://schemas.microsoft.com/office/drawing/2014/main" id="{0F5CD746-A814-6DB0-5932-FBC13D2C8BBD}"/>
              </a:ext>
            </a:extLst>
          </p:cNvPr>
          <p:cNvSpPr>
            <a:spLocks noGrp="1"/>
          </p:cNvSpPr>
          <p:nvPr>
            <p:ph type="body" sz="half" idx="15"/>
          </p:nvPr>
        </p:nvSpPr>
        <p:spPr/>
        <p:txBody>
          <a:bodyPr/>
          <a:lstStyle/>
          <a:p>
            <a:r>
              <a:rPr lang="en-US" dirty="0"/>
              <a:t>File if in a co-defendant case and the evidence against the co-defendant is substantial or there may be </a:t>
            </a:r>
            <a:r>
              <a:rPr lang="en-US" i="1" dirty="0"/>
              <a:t>Bruton </a:t>
            </a:r>
            <a:r>
              <a:rPr lang="en-US" dirty="0"/>
              <a:t> issue.</a:t>
            </a:r>
          </a:p>
          <a:p>
            <a:r>
              <a:rPr lang="en-US" dirty="0"/>
              <a:t>May want to file a severance of charges if the charges are unrelated and the evidence is weak</a:t>
            </a:r>
          </a:p>
        </p:txBody>
      </p:sp>
      <p:sp>
        <p:nvSpPr>
          <p:cNvPr id="11" name="Text Placeholder 10">
            <a:extLst>
              <a:ext uri="{FF2B5EF4-FFF2-40B4-BE49-F238E27FC236}">
                <a16:creationId xmlns:a16="http://schemas.microsoft.com/office/drawing/2014/main" id="{2F0E2646-5451-41D4-E20D-2C6028D0C249}"/>
              </a:ext>
            </a:extLst>
          </p:cNvPr>
          <p:cNvSpPr>
            <a:spLocks noGrp="1"/>
          </p:cNvSpPr>
          <p:nvPr>
            <p:ph type="body" sz="quarter" idx="3"/>
          </p:nvPr>
        </p:nvSpPr>
        <p:spPr/>
        <p:txBody>
          <a:bodyPr/>
          <a:lstStyle/>
          <a:p>
            <a:r>
              <a:rPr lang="en-US" dirty="0"/>
              <a:t>Consolidation: K.S.A. 22-3203</a:t>
            </a:r>
          </a:p>
        </p:txBody>
      </p:sp>
      <p:sp>
        <p:nvSpPr>
          <p:cNvPr id="14" name="Text Placeholder 13">
            <a:extLst>
              <a:ext uri="{FF2B5EF4-FFF2-40B4-BE49-F238E27FC236}">
                <a16:creationId xmlns:a16="http://schemas.microsoft.com/office/drawing/2014/main" id="{7C1A9BCF-2838-074D-CCBA-42E5630E1864}"/>
              </a:ext>
            </a:extLst>
          </p:cNvPr>
          <p:cNvSpPr>
            <a:spLocks noGrp="1"/>
          </p:cNvSpPr>
          <p:nvPr>
            <p:ph type="body" sz="half" idx="16"/>
          </p:nvPr>
        </p:nvSpPr>
        <p:spPr/>
        <p:txBody>
          <a:bodyPr/>
          <a:lstStyle/>
          <a:p>
            <a:r>
              <a:rPr lang="en-US" dirty="0"/>
              <a:t>Where your client has multiple cases, you may want to consolidate to if you have a strong affirmative defense in one of the case or for future plea. </a:t>
            </a:r>
          </a:p>
        </p:txBody>
      </p:sp>
      <p:sp>
        <p:nvSpPr>
          <p:cNvPr id="12" name="Text Placeholder 11">
            <a:extLst>
              <a:ext uri="{FF2B5EF4-FFF2-40B4-BE49-F238E27FC236}">
                <a16:creationId xmlns:a16="http://schemas.microsoft.com/office/drawing/2014/main" id="{9FB41D0B-A77B-F3AF-8D4C-443BFE61D3C3}"/>
              </a:ext>
            </a:extLst>
          </p:cNvPr>
          <p:cNvSpPr>
            <a:spLocks noGrp="1"/>
          </p:cNvSpPr>
          <p:nvPr>
            <p:ph type="body" sz="quarter" idx="13"/>
          </p:nvPr>
        </p:nvSpPr>
        <p:spPr/>
        <p:txBody>
          <a:bodyPr/>
          <a:lstStyle/>
          <a:p>
            <a:r>
              <a:rPr lang="en-US" dirty="0"/>
              <a:t>Deposition: K.S.A. 22-3211</a:t>
            </a:r>
          </a:p>
        </p:txBody>
      </p:sp>
      <p:sp>
        <p:nvSpPr>
          <p:cNvPr id="15" name="Text Placeholder 14">
            <a:extLst>
              <a:ext uri="{FF2B5EF4-FFF2-40B4-BE49-F238E27FC236}">
                <a16:creationId xmlns:a16="http://schemas.microsoft.com/office/drawing/2014/main" id="{F5681CFE-E0A7-183D-5ABB-C99214453A6D}"/>
              </a:ext>
            </a:extLst>
          </p:cNvPr>
          <p:cNvSpPr>
            <a:spLocks noGrp="1"/>
          </p:cNvSpPr>
          <p:nvPr>
            <p:ph type="body" sz="half" idx="17"/>
          </p:nvPr>
        </p:nvSpPr>
        <p:spPr/>
        <p:txBody>
          <a:bodyPr/>
          <a:lstStyle/>
          <a:p>
            <a:r>
              <a:rPr lang="en-US" dirty="0"/>
              <a:t>You may want to file if you have a material witness to your defense that may be unable to attend the trial.</a:t>
            </a:r>
          </a:p>
        </p:txBody>
      </p:sp>
      <p:sp>
        <p:nvSpPr>
          <p:cNvPr id="7" name="Slide Number Placeholder 6">
            <a:extLst>
              <a:ext uri="{FF2B5EF4-FFF2-40B4-BE49-F238E27FC236}">
                <a16:creationId xmlns:a16="http://schemas.microsoft.com/office/drawing/2014/main" id="{50A86E01-62BB-5145-A6C3-515717DD327C}"/>
              </a:ext>
            </a:extLst>
          </p:cNvPr>
          <p:cNvSpPr>
            <a:spLocks noGrp="1"/>
          </p:cNvSpPr>
          <p:nvPr>
            <p:ph type="sldNum" sz="quarter" idx="12"/>
          </p:nvPr>
        </p:nvSpPr>
        <p:spPr/>
        <p:txBody>
          <a:bodyPr/>
          <a:lstStyle/>
          <a:p>
            <a:fld id="{294A09A9-5501-47C1-A89A-A340965A2BE2}" type="slidenum">
              <a:rPr lang="en-US" smtClean="0"/>
              <a:pPr/>
              <a:t>20</a:t>
            </a:fld>
            <a:endParaRPr lang="en-US" dirty="0"/>
          </a:p>
        </p:txBody>
      </p:sp>
    </p:spTree>
    <p:extLst>
      <p:ext uri="{BB962C8B-B14F-4D97-AF65-F5344CB8AC3E}">
        <p14:creationId xmlns:p14="http://schemas.microsoft.com/office/powerpoint/2010/main" val="15273869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5B91C-90DD-9049-8039-62DDD59256FF}"/>
              </a:ext>
            </a:extLst>
          </p:cNvPr>
          <p:cNvSpPr>
            <a:spLocks noGrp="1"/>
          </p:cNvSpPr>
          <p:nvPr>
            <p:ph type="title"/>
          </p:nvPr>
        </p:nvSpPr>
        <p:spPr/>
        <p:txBody>
          <a:bodyPr/>
          <a:lstStyle/>
          <a:p>
            <a:r>
              <a:rPr lang="en-US" dirty="0"/>
              <a:t>Special Consideration Pretrial Motions</a:t>
            </a:r>
          </a:p>
        </p:txBody>
      </p:sp>
      <p:sp>
        <p:nvSpPr>
          <p:cNvPr id="3" name="Text Placeholder 2">
            <a:extLst>
              <a:ext uri="{FF2B5EF4-FFF2-40B4-BE49-F238E27FC236}">
                <a16:creationId xmlns:a16="http://schemas.microsoft.com/office/drawing/2014/main" id="{72529F91-4E2C-246B-7562-1A2CF1B8CD78}"/>
              </a:ext>
            </a:extLst>
          </p:cNvPr>
          <p:cNvSpPr>
            <a:spLocks noGrp="1"/>
          </p:cNvSpPr>
          <p:nvPr>
            <p:ph type="body" idx="1"/>
          </p:nvPr>
        </p:nvSpPr>
        <p:spPr/>
        <p:txBody>
          <a:bodyPr/>
          <a:lstStyle/>
          <a:p>
            <a:endParaRPr lang="en-US"/>
          </a:p>
        </p:txBody>
      </p:sp>
      <p:sp>
        <p:nvSpPr>
          <p:cNvPr id="5" name="Footer Placeholder 4">
            <a:extLst>
              <a:ext uri="{FF2B5EF4-FFF2-40B4-BE49-F238E27FC236}">
                <a16:creationId xmlns:a16="http://schemas.microsoft.com/office/drawing/2014/main" id="{5AF5AE2F-3E70-4B94-B456-DED5E235A4D4}"/>
              </a:ext>
            </a:extLst>
          </p:cNvPr>
          <p:cNvSpPr>
            <a:spLocks noGrp="1"/>
          </p:cNvSpPr>
          <p:nvPr>
            <p:ph type="ftr" sz="quarter" idx="11"/>
          </p:nvPr>
        </p:nvSpPr>
        <p:spPr/>
        <p:txBody>
          <a:bodyPr/>
          <a:lstStyle/>
          <a:p>
            <a:r>
              <a:rPr lang="en-US"/>
              <a:t>PRESENTATION TITLE</a:t>
            </a:r>
            <a:endParaRPr lang="en-US" dirty="0"/>
          </a:p>
        </p:txBody>
      </p:sp>
      <p:sp>
        <p:nvSpPr>
          <p:cNvPr id="6" name="Slide Number Placeholder 5">
            <a:extLst>
              <a:ext uri="{FF2B5EF4-FFF2-40B4-BE49-F238E27FC236}">
                <a16:creationId xmlns:a16="http://schemas.microsoft.com/office/drawing/2014/main" id="{037B2A56-08BD-DD45-4A9F-CDDA0C1C307F}"/>
              </a:ext>
            </a:extLst>
          </p:cNvPr>
          <p:cNvSpPr>
            <a:spLocks noGrp="1"/>
          </p:cNvSpPr>
          <p:nvPr>
            <p:ph type="sldNum" sz="quarter" idx="12"/>
          </p:nvPr>
        </p:nvSpPr>
        <p:spPr/>
        <p:txBody>
          <a:bodyPr/>
          <a:lstStyle/>
          <a:p>
            <a:fld id="{294A09A9-5501-47C1-A89A-A340965A2BE2}" type="slidenum">
              <a:rPr lang="en-US" smtClean="0"/>
              <a:pPr/>
              <a:t>21</a:t>
            </a:fld>
            <a:endParaRPr lang="en-US" dirty="0"/>
          </a:p>
        </p:txBody>
      </p:sp>
    </p:spTree>
    <p:extLst>
      <p:ext uri="{BB962C8B-B14F-4D97-AF65-F5344CB8AC3E}">
        <p14:creationId xmlns:p14="http://schemas.microsoft.com/office/powerpoint/2010/main" val="17807090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8E9585E-27BF-36A6-AAAD-CE870A611A8C}"/>
              </a:ext>
            </a:extLst>
          </p:cNvPr>
          <p:cNvSpPr>
            <a:spLocks noGrp="1"/>
          </p:cNvSpPr>
          <p:nvPr>
            <p:ph type="title"/>
          </p:nvPr>
        </p:nvSpPr>
        <p:spPr/>
        <p:txBody>
          <a:bodyPr/>
          <a:lstStyle/>
          <a:p>
            <a:r>
              <a:rPr lang="en-US" dirty="0"/>
              <a:t>Motion for Self Defense Immunity: K.S.A. 21-5231</a:t>
            </a:r>
          </a:p>
        </p:txBody>
      </p:sp>
      <p:sp>
        <p:nvSpPr>
          <p:cNvPr id="8" name="Content Placeholder 7">
            <a:extLst>
              <a:ext uri="{FF2B5EF4-FFF2-40B4-BE49-F238E27FC236}">
                <a16:creationId xmlns:a16="http://schemas.microsoft.com/office/drawing/2014/main" id="{80C69807-AE33-5BB1-F5B5-435FA186B98D}"/>
              </a:ext>
            </a:extLst>
          </p:cNvPr>
          <p:cNvSpPr>
            <a:spLocks noGrp="1"/>
          </p:cNvSpPr>
          <p:nvPr>
            <p:ph sz="half" idx="1"/>
          </p:nvPr>
        </p:nvSpPr>
        <p:spPr/>
        <p:txBody>
          <a:bodyPr/>
          <a:lstStyle/>
          <a:p>
            <a:r>
              <a:rPr lang="en-US" dirty="0"/>
              <a:t>After filing the motion, an evidentiary hearing must be held</a:t>
            </a:r>
          </a:p>
          <a:p>
            <a:r>
              <a:rPr lang="en-US" dirty="0"/>
              <a:t>The State must prove by probable cause that self-defense was not justified</a:t>
            </a:r>
          </a:p>
          <a:p>
            <a:pPr lvl="1"/>
            <a:r>
              <a:rPr lang="en-US" dirty="0"/>
              <a:t>No honest belief or not objectively reasonable</a:t>
            </a:r>
          </a:p>
          <a:p>
            <a:r>
              <a:rPr lang="en-US" dirty="0"/>
              <a:t>Usually, should be done with the preliminary hearing </a:t>
            </a:r>
          </a:p>
          <a:p>
            <a:r>
              <a:rPr lang="en-US" dirty="0"/>
              <a:t>No deference to the state</a:t>
            </a:r>
          </a:p>
        </p:txBody>
      </p:sp>
      <p:sp>
        <p:nvSpPr>
          <p:cNvPr id="9" name="Content Placeholder 8">
            <a:extLst>
              <a:ext uri="{FF2B5EF4-FFF2-40B4-BE49-F238E27FC236}">
                <a16:creationId xmlns:a16="http://schemas.microsoft.com/office/drawing/2014/main" id="{893B2E32-5E24-7294-A3D0-865DE78D0A8B}"/>
              </a:ext>
            </a:extLst>
          </p:cNvPr>
          <p:cNvSpPr>
            <a:spLocks noGrp="1"/>
          </p:cNvSpPr>
          <p:nvPr>
            <p:ph sz="half" idx="2"/>
          </p:nvPr>
        </p:nvSpPr>
        <p:spPr/>
        <p:txBody>
          <a:bodyPr/>
          <a:lstStyle/>
          <a:p>
            <a:r>
              <a:rPr lang="en-US" dirty="0"/>
              <a:t>Do you want to tip your hand</a:t>
            </a:r>
          </a:p>
          <a:p>
            <a:pPr lvl="1"/>
            <a:r>
              <a:rPr lang="en-US" dirty="0"/>
              <a:t>Defendant usually will have to testify</a:t>
            </a:r>
          </a:p>
          <a:p>
            <a:pPr lvl="1"/>
            <a:r>
              <a:rPr lang="en-US" dirty="0"/>
              <a:t>Probable cause is a low burden</a:t>
            </a:r>
          </a:p>
          <a:p>
            <a:r>
              <a:rPr lang="en-US" dirty="0"/>
              <a:t>Use the presumptions in K.S.A. 21-5224</a:t>
            </a:r>
          </a:p>
          <a:p>
            <a:pPr lvl="1"/>
            <a:r>
              <a:rPr lang="en-US" dirty="0"/>
              <a:t>Home, car, workplace</a:t>
            </a:r>
          </a:p>
          <a:p>
            <a:r>
              <a:rPr lang="en-US" dirty="0"/>
              <a:t>Be cognizant of the definition in force in K.S.A. 21-5221</a:t>
            </a:r>
          </a:p>
          <a:p>
            <a:pPr lvl="1"/>
            <a:r>
              <a:rPr lang="en-US" dirty="0"/>
              <a:t>Threats; display of weapon</a:t>
            </a:r>
          </a:p>
        </p:txBody>
      </p:sp>
      <p:sp>
        <p:nvSpPr>
          <p:cNvPr id="6" name="Slide Number Placeholder 5">
            <a:extLst>
              <a:ext uri="{FF2B5EF4-FFF2-40B4-BE49-F238E27FC236}">
                <a16:creationId xmlns:a16="http://schemas.microsoft.com/office/drawing/2014/main" id="{406AF976-5CF1-B44D-474C-51FDAD154305}"/>
              </a:ext>
            </a:extLst>
          </p:cNvPr>
          <p:cNvSpPr>
            <a:spLocks noGrp="1"/>
          </p:cNvSpPr>
          <p:nvPr>
            <p:ph type="sldNum" sz="quarter" idx="12"/>
          </p:nvPr>
        </p:nvSpPr>
        <p:spPr/>
        <p:txBody>
          <a:bodyPr/>
          <a:lstStyle/>
          <a:p>
            <a:fld id="{294A09A9-5501-47C1-A89A-A340965A2BE2}" type="slidenum">
              <a:rPr lang="en-US" smtClean="0"/>
              <a:pPr/>
              <a:t>22</a:t>
            </a:fld>
            <a:endParaRPr lang="en-US" dirty="0"/>
          </a:p>
        </p:txBody>
      </p:sp>
    </p:spTree>
    <p:extLst>
      <p:ext uri="{BB962C8B-B14F-4D97-AF65-F5344CB8AC3E}">
        <p14:creationId xmlns:p14="http://schemas.microsoft.com/office/powerpoint/2010/main" val="37120692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28CE1-44B9-C37B-684B-D01FD63204F7}"/>
              </a:ext>
            </a:extLst>
          </p:cNvPr>
          <p:cNvSpPr>
            <a:spLocks noGrp="1"/>
          </p:cNvSpPr>
          <p:nvPr>
            <p:ph type="title"/>
          </p:nvPr>
        </p:nvSpPr>
        <p:spPr/>
        <p:txBody>
          <a:bodyPr/>
          <a:lstStyle/>
          <a:p>
            <a:r>
              <a:rPr lang="en-US" dirty="0"/>
              <a:t>Alibi: K.S.A. 22-3218</a:t>
            </a:r>
          </a:p>
        </p:txBody>
      </p:sp>
      <p:sp>
        <p:nvSpPr>
          <p:cNvPr id="3" name="Content Placeholder 2">
            <a:extLst>
              <a:ext uri="{FF2B5EF4-FFF2-40B4-BE49-F238E27FC236}">
                <a16:creationId xmlns:a16="http://schemas.microsoft.com/office/drawing/2014/main" id="{AB799515-7352-16F3-A336-B7F2C0B308ED}"/>
              </a:ext>
            </a:extLst>
          </p:cNvPr>
          <p:cNvSpPr>
            <a:spLocks noGrp="1"/>
          </p:cNvSpPr>
          <p:nvPr>
            <p:ph sz="half" idx="1"/>
          </p:nvPr>
        </p:nvSpPr>
        <p:spPr/>
        <p:txBody>
          <a:bodyPr/>
          <a:lstStyle/>
          <a:p>
            <a:r>
              <a:rPr lang="en-US" dirty="0"/>
              <a:t>Not really a motion, but must be in writing</a:t>
            </a:r>
          </a:p>
          <a:p>
            <a:r>
              <a:rPr lang="en-US" dirty="0"/>
              <a:t>Must be served at least 7 days before trial</a:t>
            </a:r>
          </a:p>
          <a:p>
            <a:r>
              <a:rPr lang="en-US" dirty="0"/>
              <a:t>Must endorse the witnesses with the information</a:t>
            </a:r>
          </a:p>
          <a:p>
            <a:pPr lvl="1"/>
            <a:r>
              <a:rPr lang="en-US" dirty="0"/>
              <a:t>If the defendant is sole witness, the notice doesn’t have to be served</a:t>
            </a:r>
          </a:p>
        </p:txBody>
      </p:sp>
      <p:sp>
        <p:nvSpPr>
          <p:cNvPr id="4" name="Content Placeholder 3">
            <a:extLst>
              <a:ext uri="{FF2B5EF4-FFF2-40B4-BE49-F238E27FC236}">
                <a16:creationId xmlns:a16="http://schemas.microsoft.com/office/drawing/2014/main" id="{8C3E66CE-13A4-3E04-F356-1A3737302577}"/>
              </a:ext>
            </a:extLst>
          </p:cNvPr>
          <p:cNvSpPr>
            <a:spLocks noGrp="1"/>
          </p:cNvSpPr>
          <p:nvPr>
            <p:ph sz="half" idx="2"/>
          </p:nvPr>
        </p:nvSpPr>
        <p:spPr/>
        <p:txBody>
          <a:bodyPr/>
          <a:lstStyle/>
          <a:p>
            <a:r>
              <a:rPr lang="en-US" dirty="0"/>
              <a:t>If not filed, evidence can be excluded</a:t>
            </a:r>
          </a:p>
          <a:p>
            <a:pPr marL="0" indent="0">
              <a:buNone/>
            </a:pPr>
            <a:endParaRPr lang="en-US" dirty="0"/>
          </a:p>
        </p:txBody>
      </p:sp>
      <p:sp>
        <p:nvSpPr>
          <p:cNvPr id="7" name="Slide Number Placeholder 6">
            <a:extLst>
              <a:ext uri="{FF2B5EF4-FFF2-40B4-BE49-F238E27FC236}">
                <a16:creationId xmlns:a16="http://schemas.microsoft.com/office/drawing/2014/main" id="{2BE51693-168F-159D-64D6-C86CED34177B}"/>
              </a:ext>
            </a:extLst>
          </p:cNvPr>
          <p:cNvSpPr>
            <a:spLocks noGrp="1"/>
          </p:cNvSpPr>
          <p:nvPr>
            <p:ph type="sldNum" sz="quarter" idx="12"/>
          </p:nvPr>
        </p:nvSpPr>
        <p:spPr/>
        <p:txBody>
          <a:bodyPr/>
          <a:lstStyle/>
          <a:p>
            <a:fld id="{294A09A9-5501-47C1-A89A-A340965A2BE2}" type="slidenum">
              <a:rPr lang="en-US" smtClean="0"/>
              <a:pPr/>
              <a:t>23</a:t>
            </a:fld>
            <a:endParaRPr lang="en-US" dirty="0"/>
          </a:p>
        </p:txBody>
      </p:sp>
    </p:spTree>
    <p:extLst>
      <p:ext uri="{BB962C8B-B14F-4D97-AF65-F5344CB8AC3E}">
        <p14:creationId xmlns:p14="http://schemas.microsoft.com/office/powerpoint/2010/main" val="30183316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90EFFF4-48E5-9993-3558-42CE4DEA8027}"/>
              </a:ext>
            </a:extLst>
          </p:cNvPr>
          <p:cNvSpPr>
            <a:spLocks noGrp="1"/>
          </p:cNvSpPr>
          <p:nvPr>
            <p:ph type="title"/>
          </p:nvPr>
        </p:nvSpPr>
        <p:spPr/>
        <p:txBody>
          <a:bodyPr/>
          <a:lstStyle/>
          <a:p>
            <a:r>
              <a:rPr lang="en-US" dirty="0"/>
              <a:t>Defense of Lack of Mental State: K.S.A. 22-3219</a:t>
            </a:r>
          </a:p>
        </p:txBody>
      </p:sp>
      <p:sp>
        <p:nvSpPr>
          <p:cNvPr id="7" name="Text Placeholder 6">
            <a:extLst>
              <a:ext uri="{FF2B5EF4-FFF2-40B4-BE49-F238E27FC236}">
                <a16:creationId xmlns:a16="http://schemas.microsoft.com/office/drawing/2014/main" id="{6EBB129E-C1F3-B0D5-46EF-A44D2B60C821}"/>
              </a:ext>
            </a:extLst>
          </p:cNvPr>
          <p:cNvSpPr>
            <a:spLocks noGrp="1"/>
          </p:cNvSpPr>
          <p:nvPr>
            <p:ph type="body" sz="half" idx="2"/>
          </p:nvPr>
        </p:nvSpPr>
        <p:spPr/>
        <p:txBody>
          <a:bodyPr/>
          <a:lstStyle/>
          <a:p>
            <a:pPr marL="342900" indent="-342900">
              <a:buAutoNum type="arabicPeriod"/>
            </a:pPr>
            <a:r>
              <a:rPr lang="en-US" dirty="0"/>
              <a:t>Also, not really a motion, but it must be in writing and served on the State</a:t>
            </a:r>
          </a:p>
          <a:p>
            <a:pPr marL="342900" indent="-342900">
              <a:buAutoNum type="arabicPeriod"/>
            </a:pPr>
            <a:r>
              <a:rPr lang="en-US" dirty="0"/>
              <a:t>Must be filed within 30 days of arraignment</a:t>
            </a:r>
          </a:p>
          <a:p>
            <a:pPr marL="342900" indent="-342900">
              <a:buAutoNum type="arabicPeriod"/>
            </a:pPr>
            <a:r>
              <a:rPr lang="en-US" dirty="0"/>
              <a:t>Should do in conjunction with a competency evaluation</a:t>
            </a:r>
          </a:p>
        </p:txBody>
      </p:sp>
      <p:sp>
        <p:nvSpPr>
          <p:cNvPr id="5" name="Slide Number Placeholder 4">
            <a:extLst>
              <a:ext uri="{FF2B5EF4-FFF2-40B4-BE49-F238E27FC236}">
                <a16:creationId xmlns:a16="http://schemas.microsoft.com/office/drawing/2014/main" id="{35340EC6-AFA2-CEAF-CCD9-06E54C63BAB3}"/>
              </a:ext>
            </a:extLst>
          </p:cNvPr>
          <p:cNvSpPr>
            <a:spLocks noGrp="1"/>
          </p:cNvSpPr>
          <p:nvPr>
            <p:ph type="sldNum" sz="quarter" idx="12"/>
          </p:nvPr>
        </p:nvSpPr>
        <p:spPr/>
        <p:txBody>
          <a:bodyPr/>
          <a:lstStyle/>
          <a:p>
            <a:fld id="{294A09A9-5501-47C1-A89A-A340965A2BE2}" type="slidenum">
              <a:rPr lang="en-US" smtClean="0"/>
              <a:pPr/>
              <a:t>24</a:t>
            </a:fld>
            <a:endParaRPr lang="en-US" dirty="0"/>
          </a:p>
        </p:txBody>
      </p:sp>
    </p:spTree>
    <p:extLst>
      <p:ext uri="{BB962C8B-B14F-4D97-AF65-F5344CB8AC3E}">
        <p14:creationId xmlns:p14="http://schemas.microsoft.com/office/powerpoint/2010/main" val="40436719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B1FF3-737E-CFF4-EBB0-571462728740}"/>
              </a:ext>
            </a:extLst>
          </p:cNvPr>
          <p:cNvSpPr>
            <a:spLocks noGrp="1"/>
          </p:cNvSpPr>
          <p:nvPr>
            <p:ph type="title"/>
          </p:nvPr>
        </p:nvSpPr>
        <p:spPr>
          <a:xfrm>
            <a:off x="1154956" y="2677645"/>
            <a:ext cx="7185480" cy="2283824"/>
          </a:xfrm>
        </p:spPr>
        <p:txBody>
          <a:bodyPr/>
          <a:lstStyle/>
          <a:p>
            <a:r>
              <a:rPr lang="en-US" dirty="0"/>
              <a:t>Post Conviction Motions: Perceived Wrongs and Mitigation of Punishment</a:t>
            </a:r>
          </a:p>
        </p:txBody>
      </p:sp>
      <p:sp>
        <p:nvSpPr>
          <p:cNvPr id="5" name="Footer Placeholder 4">
            <a:extLst>
              <a:ext uri="{FF2B5EF4-FFF2-40B4-BE49-F238E27FC236}">
                <a16:creationId xmlns:a16="http://schemas.microsoft.com/office/drawing/2014/main" id="{1CC1393D-901B-6D12-FD4F-B91C22FCCEFB}"/>
              </a:ext>
            </a:extLst>
          </p:cNvPr>
          <p:cNvSpPr>
            <a:spLocks noGrp="1"/>
          </p:cNvSpPr>
          <p:nvPr>
            <p:ph type="ftr" sz="quarter" idx="11"/>
          </p:nvPr>
        </p:nvSpPr>
        <p:spPr/>
        <p:txBody>
          <a:bodyPr/>
          <a:lstStyle/>
          <a:p>
            <a:r>
              <a:rPr lang="en-US"/>
              <a:t>PRESENTATION TITLE</a:t>
            </a:r>
            <a:endParaRPr lang="en-US" dirty="0"/>
          </a:p>
        </p:txBody>
      </p:sp>
      <p:sp>
        <p:nvSpPr>
          <p:cNvPr id="6" name="Slide Number Placeholder 5">
            <a:extLst>
              <a:ext uri="{FF2B5EF4-FFF2-40B4-BE49-F238E27FC236}">
                <a16:creationId xmlns:a16="http://schemas.microsoft.com/office/drawing/2014/main" id="{DAA3BBE6-EB27-F785-1012-B2309740FE2E}"/>
              </a:ext>
            </a:extLst>
          </p:cNvPr>
          <p:cNvSpPr>
            <a:spLocks noGrp="1"/>
          </p:cNvSpPr>
          <p:nvPr>
            <p:ph type="sldNum" sz="quarter" idx="12"/>
          </p:nvPr>
        </p:nvSpPr>
        <p:spPr/>
        <p:txBody>
          <a:bodyPr/>
          <a:lstStyle/>
          <a:p>
            <a:fld id="{294A09A9-5501-47C1-A89A-A340965A2BE2}" type="slidenum">
              <a:rPr lang="en-US" smtClean="0"/>
              <a:pPr/>
              <a:t>25</a:t>
            </a:fld>
            <a:endParaRPr lang="en-US" dirty="0"/>
          </a:p>
        </p:txBody>
      </p:sp>
    </p:spTree>
    <p:extLst>
      <p:ext uri="{BB962C8B-B14F-4D97-AF65-F5344CB8AC3E}">
        <p14:creationId xmlns:p14="http://schemas.microsoft.com/office/powerpoint/2010/main" val="1137017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B0CDC-174D-A73F-C354-F35DE0BE6C4F}"/>
              </a:ext>
            </a:extLst>
          </p:cNvPr>
          <p:cNvSpPr>
            <a:spLocks noGrp="1"/>
          </p:cNvSpPr>
          <p:nvPr>
            <p:ph type="title"/>
          </p:nvPr>
        </p:nvSpPr>
        <p:spPr/>
        <p:txBody>
          <a:bodyPr/>
          <a:lstStyle/>
          <a:p>
            <a:r>
              <a:rPr lang="en-US" dirty="0"/>
              <a:t>Motions for Defects in Trial</a:t>
            </a:r>
          </a:p>
        </p:txBody>
      </p:sp>
      <p:sp>
        <p:nvSpPr>
          <p:cNvPr id="3" name="Text Placeholder 2">
            <a:extLst>
              <a:ext uri="{FF2B5EF4-FFF2-40B4-BE49-F238E27FC236}">
                <a16:creationId xmlns:a16="http://schemas.microsoft.com/office/drawing/2014/main" id="{99AD8783-D2B2-A1AD-CB5F-A392AEA91DB9}"/>
              </a:ext>
            </a:extLst>
          </p:cNvPr>
          <p:cNvSpPr>
            <a:spLocks noGrp="1"/>
          </p:cNvSpPr>
          <p:nvPr>
            <p:ph type="body" idx="1"/>
          </p:nvPr>
        </p:nvSpPr>
        <p:spPr/>
        <p:txBody>
          <a:bodyPr/>
          <a:lstStyle/>
          <a:p>
            <a:r>
              <a:rPr lang="en-US" sz="1800" dirty="0"/>
              <a:t>Motion for Judgment of Acquittal: K.S.A. 22-3419</a:t>
            </a:r>
          </a:p>
        </p:txBody>
      </p:sp>
      <p:sp>
        <p:nvSpPr>
          <p:cNvPr id="4" name="Text Placeholder 3">
            <a:extLst>
              <a:ext uri="{FF2B5EF4-FFF2-40B4-BE49-F238E27FC236}">
                <a16:creationId xmlns:a16="http://schemas.microsoft.com/office/drawing/2014/main" id="{2C32C383-FFB8-9503-5363-8DD7D15725B4}"/>
              </a:ext>
            </a:extLst>
          </p:cNvPr>
          <p:cNvSpPr>
            <a:spLocks noGrp="1"/>
          </p:cNvSpPr>
          <p:nvPr>
            <p:ph type="body" sz="half" idx="15"/>
          </p:nvPr>
        </p:nvSpPr>
        <p:spPr/>
        <p:txBody>
          <a:bodyPr/>
          <a:lstStyle/>
          <a:p>
            <a:pPr marL="285750" indent="-285750">
              <a:buFont typeface="Arial" panose="020B0604020202020204" pitchFamily="34" charset="0"/>
              <a:buChar char="•"/>
            </a:pPr>
            <a:r>
              <a:rPr lang="en-US" dirty="0"/>
              <a:t>Where the evidence was insufficient to sustain the charge</a:t>
            </a:r>
          </a:p>
          <a:p>
            <a:pPr marL="742950" lvl="1" indent="-285750">
              <a:buFont typeface="Arial" panose="020B0604020202020204" pitchFamily="34" charset="0"/>
              <a:buChar char="•"/>
            </a:pPr>
            <a:r>
              <a:rPr lang="en-US" dirty="0"/>
              <a:t>Make the motion following the close of the State’s evidence</a:t>
            </a:r>
          </a:p>
          <a:p>
            <a:pPr marL="742950" lvl="1" indent="-285750">
              <a:buFont typeface="Arial" panose="020B0604020202020204" pitchFamily="34" charset="0"/>
              <a:buChar char="•"/>
            </a:pPr>
            <a:r>
              <a:rPr lang="en-US" dirty="0"/>
              <a:t>Can renew or make the motion 7 days after the verdict</a:t>
            </a:r>
          </a:p>
        </p:txBody>
      </p:sp>
      <p:sp>
        <p:nvSpPr>
          <p:cNvPr id="5" name="Text Placeholder 4">
            <a:extLst>
              <a:ext uri="{FF2B5EF4-FFF2-40B4-BE49-F238E27FC236}">
                <a16:creationId xmlns:a16="http://schemas.microsoft.com/office/drawing/2014/main" id="{8A49596E-1F84-D249-FC30-BFCD94F77D72}"/>
              </a:ext>
            </a:extLst>
          </p:cNvPr>
          <p:cNvSpPr>
            <a:spLocks noGrp="1"/>
          </p:cNvSpPr>
          <p:nvPr>
            <p:ph type="body" sz="quarter" idx="3"/>
          </p:nvPr>
        </p:nvSpPr>
        <p:spPr/>
        <p:txBody>
          <a:bodyPr/>
          <a:lstStyle/>
          <a:p>
            <a:r>
              <a:rPr lang="en-US" sz="1800" dirty="0"/>
              <a:t>Motion for New Trial: K.S.A. 22-3501</a:t>
            </a:r>
          </a:p>
        </p:txBody>
      </p:sp>
      <p:sp>
        <p:nvSpPr>
          <p:cNvPr id="6" name="Text Placeholder 5">
            <a:extLst>
              <a:ext uri="{FF2B5EF4-FFF2-40B4-BE49-F238E27FC236}">
                <a16:creationId xmlns:a16="http://schemas.microsoft.com/office/drawing/2014/main" id="{0BD4CB08-70B3-770A-E93D-458E40814945}"/>
              </a:ext>
            </a:extLst>
          </p:cNvPr>
          <p:cNvSpPr>
            <a:spLocks noGrp="1"/>
          </p:cNvSpPr>
          <p:nvPr>
            <p:ph type="body" sz="half" idx="16"/>
          </p:nvPr>
        </p:nvSpPr>
        <p:spPr/>
        <p:txBody>
          <a:bodyPr/>
          <a:lstStyle/>
          <a:p>
            <a:pPr marL="285750" indent="-285750">
              <a:buFont typeface="Arial" panose="020B0604020202020204" pitchFamily="34" charset="0"/>
              <a:buChar char="•"/>
            </a:pPr>
            <a:r>
              <a:rPr lang="en-US" dirty="0"/>
              <a:t>No listed grounds, but usually rely on a legal infirmity </a:t>
            </a:r>
          </a:p>
          <a:p>
            <a:pPr marL="742950" lvl="1" indent="-285750">
              <a:buFont typeface="Arial" panose="020B0604020202020204" pitchFamily="34" charset="0"/>
              <a:buChar char="•"/>
            </a:pPr>
            <a:r>
              <a:rPr lang="en-US" dirty="0"/>
              <a:t>Must be made within 14 days</a:t>
            </a:r>
          </a:p>
          <a:p>
            <a:pPr marL="285750" indent="-285750">
              <a:buFont typeface="Arial" panose="020B0604020202020204" pitchFamily="34" charset="0"/>
              <a:buChar char="•"/>
            </a:pPr>
            <a:r>
              <a:rPr lang="en-US" dirty="0"/>
              <a:t>May be filed up to two years later if new evidence is discovered</a:t>
            </a:r>
          </a:p>
          <a:p>
            <a:pPr marL="742950" lvl="1" indent="-285750">
              <a:buFont typeface="Arial" panose="020B0604020202020204" pitchFamily="34" charset="0"/>
              <a:buChar char="•"/>
            </a:pPr>
            <a:r>
              <a:rPr lang="en-US" dirty="0"/>
              <a:t>Recantation</a:t>
            </a:r>
          </a:p>
          <a:p>
            <a:pPr marL="742950" lvl="1" indent="-285750">
              <a:buFont typeface="Arial" panose="020B0604020202020204" pitchFamily="34" charset="0"/>
              <a:buChar char="•"/>
            </a:pPr>
            <a:r>
              <a:rPr lang="en-US" dirty="0"/>
              <a:t>Further forensic testing </a:t>
            </a:r>
          </a:p>
        </p:txBody>
      </p:sp>
      <p:sp>
        <p:nvSpPr>
          <p:cNvPr id="7" name="Text Placeholder 6">
            <a:extLst>
              <a:ext uri="{FF2B5EF4-FFF2-40B4-BE49-F238E27FC236}">
                <a16:creationId xmlns:a16="http://schemas.microsoft.com/office/drawing/2014/main" id="{BEB0E37C-0A5F-9F55-F973-A997C09190BE}"/>
              </a:ext>
            </a:extLst>
          </p:cNvPr>
          <p:cNvSpPr>
            <a:spLocks noGrp="1"/>
          </p:cNvSpPr>
          <p:nvPr>
            <p:ph type="body" sz="quarter" idx="13"/>
          </p:nvPr>
        </p:nvSpPr>
        <p:spPr/>
        <p:txBody>
          <a:bodyPr/>
          <a:lstStyle/>
          <a:p>
            <a:r>
              <a:rPr lang="en-US" sz="1800" dirty="0"/>
              <a:t>Motion to Arrest Judgment: K.S.A. 22-3502</a:t>
            </a:r>
          </a:p>
        </p:txBody>
      </p:sp>
      <p:sp>
        <p:nvSpPr>
          <p:cNvPr id="8" name="Text Placeholder 7">
            <a:extLst>
              <a:ext uri="{FF2B5EF4-FFF2-40B4-BE49-F238E27FC236}">
                <a16:creationId xmlns:a16="http://schemas.microsoft.com/office/drawing/2014/main" id="{DCFC3688-83C5-2B23-1021-ADF3B7EFF24F}"/>
              </a:ext>
            </a:extLst>
          </p:cNvPr>
          <p:cNvSpPr>
            <a:spLocks noGrp="1"/>
          </p:cNvSpPr>
          <p:nvPr>
            <p:ph type="body" sz="half" idx="17"/>
          </p:nvPr>
        </p:nvSpPr>
        <p:spPr/>
        <p:txBody>
          <a:bodyPr/>
          <a:lstStyle/>
          <a:p>
            <a:pPr marL="285750" indent="-285750">
              <a:buFont typeface="Arial" panose="020B0604020202020204" pitchFamily="34" charset="0"/>
              <a:buChar char="•"/>
            </a:pPr>
            <a:r>
              <a:rPr lang="en-US" dirty="0"/>
              <a:t>You forgot to file a motion to dismiss for a defective complaint</a:t>
            </a:r>
          </a:p>
          <a:p>
            <a:endParaRPr lang="en-US" dirty="0"/>
          </a:p>
        </p:txBody>
      </p:sp>
      <p:sp>
        <p:nvSpPr>
          <p:cNvPr id="11" name="Slide Number Placeholder 10">
            <a:extLst>
              <a:ext uri="{FF2B5EF4-FFF2-40B4-BE49-F238E27FC236}">
                <a16:creationId xmlns:a16="http://schemas.microsoft.com/office/drawing/2014/main" id="{BA35C0A1-5511-0453-2662-63CA639E254B}"/>
              </a:ext>
            </a:extLst>
          </p:cNvPr>
          <p:cNvSpPr>
            <a:spLocks noGrp="1"/>
          </p:cNvSpPr>
          <p:nvPr>
            <p:ph type="sldNum" sz="quarter" idx="12"/>
          </p:nvPr>
        </p:nvSpPr>
        <p:spPr/>
        <p:txBody>
          <a:bodyPr/>
          <a:lstStyle/>
          <a:p>
            <a:fld id="{294A09A9-5501-47C1-A89A-A340965A2BE2}" type="slidenum">
              <a:rPr lang="en-US" smtClean="0"/>
              <a:pPr/>
              <a:t>26</a:t>
            </a:fld>
            <a:endParaRPr lang="en-US" dirty="0"/>
          </a:p>
        </p:txBody>
      </p:sp>
    </p:spTree>
    <p:extLst>
      <p:ext uri="{BB962C8B-B14F-4D97-AF65-F5344CB8AC3E}">
        <p14:creationId xmlns:p14="http://schemas.microsoft.com/office/powerpoint/2010/main" val="37028093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C5237-3715-DE6A-A7D5-8ECC874A292E}"/>
              </a:ext>
            </a:extLst>
          </p:cNvPr>
          <p:cNvSpPr>
            <a:spLocks noGrp="1"/>
          </p:cNvSpPr>
          <p:nvPr>
            <p:ph type="title"/>
          </p:nvPr>
        </p:nvSpPr>
        <p:spPr/>
        <p:txBody>
          <a:bodyPr/>
          <a:lstStyle/>
          <a:p>
            <a:r>
              <a:rPr lang="en-US" dirty="0"/>
              <a:t>Motions for Leniency </a:t>
            </a:r>
          </a:p>
        </p:txBody>
      </p:sp>
      <p:sp>
        <p:nvSpPr>
          <p:cNvPr id="3" name="Text Placeholder 2">
            <a:extLst>
              <a:ext uri="{FF2B5EF4-FFF2-40B4-BE49-F238E27FC236}">
                <a16:creationId xmlns:a16="http://schemas.microsoft.com/office/drawing/2014/main" id="{6659C6D2-5A94-EE7A-5338-490D8E6515D8}"/>
              </a:ext>
            </a:extLst>
          </p:cNvPr>
          <p:cNvSpPr>
            <a:spLocks noGrp="1"/>
          </p:cNvSpPr>
          <p:nvPr>
            <p:ph type="body" idx="1"/>
          </p:nvPr>
        </p:nvSpPr>
        <p:spPr/>
        <p:txBody>
          <a:bodyPr/>
          <a:lstStyle/>
          <a:p>
            <a:r>
              <a:rPr lang="en-US" dirty="0"/>
              <a:t>Motion for Dispositional Departure</a:t>
            </a:r>
          </a:p>
        </p:txBody>
      </p:sp>
      <p:sp>
        <p:nvSpPr>
          <p:cNvPr id="4" name="Text Placeholder 3">
            <a:extLst>
              <a:ext uri="{FF2B5EF4-FFF2-40B4-BE49-F238E27FC236}">
                <a16:creationId xmlns:a16="http://schemas.microsoft.com/office/drawing/2014/main" id="{3ED17CC9-382E-D0FD-542F-0B3D0FDE70CF}"/>
              </a:ext>
            </a:extLst>
          </p:cNvPr>
          <p:cNvSpPr>
            <a:spLocks noGrp="1"/>
          </p:cNvSpPr>
          <p:nvPr>
            <p:ph type="body" sz="half" idx="15"/>
          </p:nvPr>
        </p:nvSpPr>
        <p:spPr/>
        <p:txBody>
          <a:bodyPr/>
          <a:lstStyle/>
          <a:p>
            <a:r>
              <a:rPr lang="en-US" dirty="0"/>
              <a:t>Factors listed in K.S.A. 21-6815</a:t>
            </a:r>
          </a:p>
          <a:p>
            <a:r>
              <a:rPr lang="en-US" dirty="0"/>
              <a:t>Court may rely on non statutory factors</a:t>
            </a:r>
          </a:p>
          <a:p>
            <a:r>
              <a:rPr lang="en-US" dirty="0"/>
              <a:t>Factors that are not substantial and compelling on their own, may be substantial and compelling in the aggregate</a:t>
            </a:r>
          </a:p>
        </p:txBody>
      </p:sp>
      <p:sp>
        <p:nvSpPr>
          <p:cNvPr id="5" name="Text Placeholder 4">
            <a:extLst>
              <a:ext uri="{FF2B5EF4-FFF2-40B4-BE49-F238E27FC236}">
                <a16:creationId xmlns:a16="http://schemas.microsoft.com/office/drawing/2014/main" id="{7A830476-4AE2-ED93-C27A-23489412E347}"/>
              </a:ext>
            </a:extLst>
          </p:cNvPr>
          <p:cNvSpPr>
            <a:spLocks noGrp="1"/>
          </p:cNvSpPr>
          <p:nvPr>
            <p:ph type="body" sz="quarter" idx="3"/>
          </p:nvPr>
        </p:nvSpPr>
        <p:spPr/>
        <p:txBody>
          <a:bodyPr/>
          <a:lstStyle/>
          <a:p>
            <a:r>
              <a:rPr lang="en-US" dirty="0"/>
              <a:t>Motion for Durational Departure</a:t>
            </a:r>
          </a:p>
        </p:txBody>
      </p:sp>
      <p:sp>
        <p:nvSpPr>
          <p:cNvPr id="6" name="Text Placeholder 5">
            <a:extLst>
              <a:ext uri="{FF2B5EF4-FFF2-40B4-BE49-F238E27FC236}">
                <a16:creationId xmlns:a16="http://schemas.microsoft.com/office/drawing/2014/main" id="{52CCB718-197B-BDAA-96FE-3D1B686EACBB}"/>
              </a:ext>
            </a:extLst>
          </p:cNvPr>
          <p:cNvSpPr>
            <a:spLocks noGrp="1"/>
          </p:cNvSpPr>
          <p:nvPr>
            <p:ph type="body" sz="half" idx="16"/>
          </p:nvPr>
        </p:nvSpPr>
        <p:spPr/>
        <p:txBody>
          <a:bodyPr/>
          <a:lstStyle/>
          <a:p>
            <a:r>
              <a:rPr lang="en-US" dirty="0"/>
              <a:t>Factors listed in K.S.A. 21-6815</a:t>
            </a:r>
          </a:p>
          <a:p>
            <a:r>
              <a:rPr lang="en-US" dirty="0"/>
              <a:t>For either motion, the court must have evidence or information.</a:t>
            </a:r>
          </a:p>
          <a:p>
            <a:r>
              <a:rPr lang="en-US" dirty="0"/>
              <a:t>That evidence can be from any proceeding during the case; the PSI; written or oral briefs of counsel</a:t>
            </a:r>
          </a:p>
          <a:p>
            <a:r>
              <a:rPr lang="en-US" dirty="0"/>
              <a:t>Special provision for individuals that provide information/assistance to prosecuting attorneys </a:t>
            </a:r>
          </a:p>
        </p:txBody>
      </p:sp>
      <p:sp>
        <p:nvSpPr>
          <p:cNvPr id="7" name="Text Placeholder 6">
            <a:extLst>
              <a:ext uri="{FF2B5EF4-FFF2-40B4-BE49-F238E27FC236}">
                <a16:creationId xmlns:a16="http://schemas.microsoft.com/office/drawing/2014/main" id="{1169B103-5E23-C4AE-4B75-42382F62A0B2}"/>
              </a:ext>
            </a:extLst>
          </p:cNvPr>
          <p:cNvSpPr>
            <a:spLocks noGrp="1"/>
          </p:cNvSpPr>
          <p:nvPr>
            <p:ph type="body" sz="quarter" idx="13"/>
          </p:nvPr>
        </p:nvSpPr>
        <p:spPr/>
        <p:txBody>
          <a:bodyPr/>
          <a:lstStyle/>
          <a:p>
            <a:r>
              <a:rPr lang="en-US" dirty="0"/>
              <a:t>Motion for Border Box Findings</a:t>
            </a:r>
          </a:p>
        </p:txBody>
      </p:sp>
      <p:sp>
        <p:nvSpPr>
          <p:cNvPr id="8" name="Text Placeholder 7">
            <a:extLst>
              <a:ext uri="{FF2B5EF4-FFF2-40B4-BE49-F238E27FC236}">
                <a16:creationId xmlns:a16="http://schemas.microsoft.com/office/drawing/2014/main" id="{82167086-6B5A-E2BF-8156-5868683DA520}"/>
              </a:ext>
            </a:extLst>
          </p:cNvPr>
          <p:cNvSpPr>
            <a:spLocks noGrp="1"/>
          </p:cNvSpPr>
          <p:nvPr>
            <p:ph type="body" sz="half" idx="17"/>
          </p:nvPr>
        </p:nvSpPr>
        <p:spPr/>
        <p:txBody>
          <a:bodyPr/>
          <a:lstStyle/>
          <a:p>
            <a:r>
              <a:rPr lang="en-US" dirty="0"/>
              <a:t>K.S.A. 21-6804(q) and 6805(d)</a:t>
            </a:r>
          </a:p>
          <a:p>
            <a:pPr marL="342900" indent="-342900">
              <a:buAutoNum type="arabicPeriod"/>
            </a:pPr>
            <a:r>
              <a:rPr lang="en-US" dirty="0"/>
              <a:t>An effect treatment program exist and is available</a:t>
            </a:r>
          </a:p>
          <a:p>
            <a:pPr marL="342900" indent="-342900">
              <a:buAutoNum type="arabicPeriod"/>
            </a:pPr>
            <a:r>
              <a:rPr lang="en-US" dirty="0"/>
              <a:t>The </a:t>
            </a:r>
            <a:r>
              <a:rPr lang="en-US" dirty="0" err="1"/>
              <a:t>nonprison</a:t>
            </a:r>
            <a:r>
              <a:rPr lang="en-US" dirty="0"/>
              <a:t> sanction will serve the community safety interest</a:t>
            </a:r>
          </a:p>
          <a:p>
            <a:pPr marL="342900" indent="-342900">
              <a:buAutoNum type="arabicPeriod"/>
            </a:pPr>
            <a:endParaRPr lang="en-US" dirty="0"/>
          </a:p>
          <a:p>
            <a:r>
              <a:rPr lang="en-US" dirty="0"/>
              <a:t>Must use this motion for special rule #1 findings</a:t>
            </a:r>
          </a:p>
        </p:txBody>
      </p:sp>
      <p:sp>
        <p:nvSpPr>
          <p:cNvPr id="11" name="Slide Number Placeholder 10">
            <a:extLst>
              <a:ext uri="{FF2B5EF4-FFF2-40B4-BE49-F238E27FC236}">
                <a16:creationId xmlns:a16="http://schemas.microsoft.com/office/drawing/2014/main" id="{33E24DCB-C499-9105-240C-42475C66E619}"/>
              </a:ext>
            </a:extLst>
          </p:cNvPr>
          <p:cNvSpPr>
            <a:spLocks noGrp="1"/>
          </p:cNvSpPr>
          <p:nvPr>
            <p:ph type="sldNum" sz="quarter" idx="12"/>
          </p:nvPr>
        </p:nvSpPr>
        <p:spPr/>
        <p:txBody>
          <a:bodyPr/>
          <a:lstStyle/>
          <a:p>
            <a:fld id="{294A09A9-5501-47C1-A89A-A340965A2BE2}" type="slidenum">
              <a:rPr lang="en-US" smtClean="0"/>
              <a:pPr/>
              <a:t>27</a:t>
            </a:fld>
            <a:endParaRPr lang="en-US" dirty="0"/>
          </a:p>
        </p:txBody>
      </p:sp>
    </p:spTree>
    <p:extLst>
      <p:ext uri="{BB962C8B-B14F-4D97-AF65-F5344CB8AC3E}">
        <p14:creationId xmlns:p14="http://schemas.microsoft.com/office/powerpoint/2010/main" val="26553718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1A202-23A3-4F3A-AA92-0172C8D2DA06}"/>
              </a:ext>
            </a:extLst>
          </p:cNvPr>
          <p:cNvSpPr>
            <a:spLocks noGrp="1"/>
          </p:cNvSpPr>
          <p:nvPr>
            <p:ph type="title"/>
          </p:nvPr>
        </p:nvSpPr>
        <p:spPr/>
        <p:txBody>
          <a:bodyPr/>
          <a:lstStyle/>
          <a:p>
            <a:r>
              <a:rPr lang="en-US" dirty="0"/>
              <a:t>Summary </a:t>
            </a:r>
          </a:p>
        </p:txBody>
      </p:sp>
      <p:sp>
        <p:nvSpPr>
          <p:cNvPr id="3" name="Content Placeholder 2">
            <a:extLst>
              <a:ext uri="{FF2B5EF4-FFF2-40B4-BE49-F238E27FC236}">
                <a16:creationId xmlns:a16="http://schemas.microsoft.com/office/drawing/2014/main" id="{7B943E7C-A74D-4CB3-844B-51917C88C95F}"/>
              </a:ext>
            </a:extLst>
          </p:cNvPr>
          <p:cNvSpPr>
            <a:spLocks noGrp="1"/>
          </p:cNvSpPr>
          <p:nvPr>
            <p:ph type="body" idx="1"/>
          </p:nvPr>
        </p:nvSpPr>
        <p:spPr/>
        <p:txBody>
          <a:bodyPr vert="horz" lIns="91440" tIns="45720" rIns="91440" bIns="45720" rtlCol="0" anchor="t">
            <a:normAutofit fontScale="77500" lnSpcReduction="20000"/>
          </a:bodyPr>
          <a:lstStyle/>
          <a:p>
            <a:pPr marL="342900" indent="-342900">
              <a:buFont typeface="Arial" panose="020B0604020202020204" pitchFamily="34" charset="0"/>
              <a:buChar char="•"/>
            </a:pPr>
            <a:r>
              <a:rPr lang="en-US" dirty="0">
                <a:solidFill>
                  <a:schemeClr val="bg1"/>
                </a:solidFill>
              </a:rPr>
              <a:t>Use motions to avoid or prepare for trial</a:t>
            </a:r>
          </a:p>
          <a:p>
            <a:pPr marL="342900" indent="-342900">
              <a:buFont typeface="Arial" panose="020B0604020202020204" pitchFamily="34" charset="0"/>
              <a:buChar char="•"/>
            </a:pPr>
            <a:r>
              <a:rPr lang="en-US" dirty="0">
                <a:solidFill>
                  <a:schemeClr val="bg1"/>
                </a:solidFill>
              </a:rPr>
              <a:t>There are numerous motions that may help your client throughout the pretrial, Trial, and post-trial process</a:t>
            </a:r>
          </a:p>
          <a:p>
            <a:pPr marL="342900" indent="-342900">
              <a:buFont typeface="Arial" panose="020B0604020202020204" pitchFamily="34" charset="0"/>
              <a:buChar char="•"/>
            </a:pPr>
            <a:r>
              <a:rPr lang="en-US" dirty="0">
                <a:solidFill>
                  <a:schemeClr val="bg1"/>
                </a:solidFill>
              </a:rPr>
              <a:t>When in doubt, bury the prosecution in paper to get what you want</a:t>
            </a:r>
          </a:p>
        </p:txBody>
      </p:sp>
      <p:sp>
        <p:nvSpPr>
          <p:cNvPr id="5" name="Footer Placeholder 4">
            <a:extLst>
              <a:ext uri="{FF2B5EF4-FFF2-40B4-BE49-F238E27FC236}">
                <a16:creationId xmlns:a16="http://schemas.microsoft.com/office/drawing/2014/main" id="{03FD8152-D9C3-204A-9444-45CD4F180EB4}"/>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B25B7362-01DC-0E4C-9B34-0DF3FD449CAD}"/>
              </a:ext>
            </a:extLst>
          </p:cNvPr>
          <p:cNvSpPr>
            <a:spLocks noGrp="1"/>
          </p:cNvSpPr>
          <p:nvPr>
            <p:ph type="sldNum" sz="quarter" idx="12"/>
          </p:nvPr>
        </p:nvSpPr>
        <p:spPr/>
        <p:txBody>
          <a:bodyPr/>
          <a:lstStyle/>
          <a:p>
            <a:fld id="{294A09A9-5501-47C1-A89A-A340965A2BE2}" type="slidenum">
              <a:rPr lang="en-US" smtClean="0"/>
              <a:pPr/>
              <a:t>28</a:t>
            </a:fld>
            <a:endParaRPr lang="en-US" dirty="0"/>
          </a:p>
        </p:txBody>
      </p:sp>
    </p:spTree>
    <p:extLst>
      <p:ext uri="{BB962C8B-B14F-4D97-AF65-F5344CB8AC3E}">
        <p14:creationId xmlns:p14="http://schemas.microsoft.com/office/powerpoint/2010/main" val="4450706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AE308-3076-43DB-B834-DA0B0AE19AF9}"/>
              </a:ext>
            </a:extLst>
          </p:cNvPr>
          <p:cNvSpPr>
            <a:spLocks noGrp="1"/>
          </p:cNvSpPr>
          <p:nvPr>
            <p:ph type="ctrTitle"/>
          </p:nvPr>
        </p:nvSpPr>
        <p:spPr/>
        <p:txBody>
          <a:bodyPr/>
          <a:lstStyle/>
          <a:p>
            <a:r>
              <a:rPr lang="en-US" dirty="0"/>
              <a:t>Thank you</a:t>
            </a:r>
          </a:p>
        </p:txBody>
      </p:sp>
    </p:spTree>
    <p:extLst>
      <p:ext uri="{BB962C8B-B14F-4D97-AF65-F5344CB8AC3E}">
        <p14:creationId xmlns:p14="http://schemas.microsoft.com/office/powerpoint/2010/main" val="92618457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1" ma:contentTypeDescription="Create a new document." ma:contentTypeScope="" ma:versionID="64dfb1555687e0874b4304b796b5b0c7">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6e4c555b5e194d05b7203de9c4567b3"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Props1.xml><?xml version="1.0" encoding="utf-8"?>
<ds:datastoreItem xmlns:ds="http://schemas.openxmlformats.org/officeDocument/2006/customXml" ds:itemID="{4A615295-94F6-4CE2-A1B1-6B7E1DAA5AD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5334180-0405-413B-834A-44FA9E05ADB7}">
  <ds:schemaRefs>
    <ds:schemaRef ds:uri="http://schemas.microsoft.com/sharepoint/v3/contenttype/forms"/>
  </ds:schemaRefs>
</ds:datastoreItem>
</file>

<file path=customXml/itemProps3.xml><?xml version="1.0" encoding="utf-8"?>
<ds:datastoreItem xmlns:ds="http://schemas.openxmlformats.org/officeDocument/2006/customXml" ds:itemID="{4D5BAB77-79E1-4739-AA51-10C9079186D6}">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Ion Boardroom</Template>
  <TotalTime>266</TotalTime>
  <Words>1668</Words>
  <Application>Microsoft Office PowerPoint</Application>
  <PresentationFormat>Widescreen</PresentationFormat>
  <Paragraphs>212</Paragraphs>
  <Slides>29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Calibri</vt:lpstr>
      <vt:lpstr>Century Gothic</vt:lpstr>
      <vt:lpstr>Wingdings 3</vt:lpstr>
      <vt:lpstr>Ion Boardroom</vt:lpstr>
      <vt:lpstr>Criminal Defense Motion Practice: Kansas</vt:lpstr>
      <vt:lpstr>Focus of Presentation</vt:lpstr>
      <vt:lpstr>Purpose of Motions in Criminal Defense </vt:lpstr>
      <vt:lpstr>A motion is usually a written or oral request to take a certain action</vt:lpstr>
      <vt:lpstr>Categories of Motion</vt:lpstr>
      <vt:lpstr>Motions Involving the Complaint</vt:lpstr>
      <vt:lpstr>Statute of Limitations: K.S.A. 21-5107</vt:lpstr>
      <vt:lpstr>Insufficient Charge</vt:lpstr>
      <vt:lpstr>Multiplicity K.S.A. 21-5110</vt:lpstr>
      <vt:lpstr>Arraignment Motions</vt:lpstr>
      <vt:lpstr>Affidavit or Preliminary Hearing: K.S.A. 22-3208</vt:lpstr>
      <vt:lpstr>Motion for Discovery: K.S.A. 22-3212 and 3213</vt:lpstr>
      <vt:lpstr>Motions Before Trial</vt:lpstr>
      <vt:lpstr>The Motion To Suppress: K.S.A. 22-3215 and 3216</vt:lpstr>
      <vt:lpstr>General Considerations on Motions to Suppress</vt:lpstr>
      <vt:lpstr>Motions to Suppress Statements: K.S.A. 22-3215</vt:lpstr>
      <vt:lpstr>Motion to Suppress Evidence: K.S.A. 22-3216</vt:lpstr>
      <vt:lpstr>Motion to Suppress Identification</vt:lpstr>
      <vt:lpstr>Motion in Limine: General Considerations</vt:lpstr>
      <vt:lpstr>Other Pretrial Motions to Keep in Mind</vt:lpstr>
      <vt:lpstr>Special Consideration Pretrial Motions</vt:lpstr>
      <vt:lpstr>Motion for Self Defense Immunity: K.S.A. 21-5231</vt:lpstr>
      <vt:lpstr>Alibi: K.S.A. 22-3218</vt:lpstr>
      <vt:lpstr>Defense of Lack of Mental State: K.S.A. 22-3219</vt:lpstr>
      <vt:lpstr>Post Conviction Motions: Perceived Wrongs and Mitigation of Punishment</vt:lpstr>
      <vt:lpstr>Motions for Defects in Trial</vt:lpstr>
      <vt:lpstr>Motions for Leniency </vt:lpstr>
      <vt:lpstr>Summary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Criminal Defense Motion Practice: Kansas</dc:title>
  <dc:creator>James Floyd</dc:creator>
  <cp:lastModifiedBy>James Floyd</cp:lastModifiedBy>
  <cp:revision>3</cp:revision>
  <dcterms:created xsi:type="dcterms:W3CDTF">2023-05-18T13:43:38Z</dcterms:created>
  <dcterms:modified xsi:type="dcterms:W3CDTF">2023-05-18T18:14:11Z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