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3" r:id="rId3"/>
    <p:sldId id="274" r:id="rId4"/>
    <p:sldId id="275" r:id="rId5"/>
    <p:sldId id="257" r:id="rId6"/>
    <p:sldId id="276" r:id="rId7"/>
    <p:sldId id="277" r:id="rId8"/>
    <p:sldId id="278" r:id="rId9"/>
    <p:sldId id="258" r:id="rId10"/>
    <p:sldId id="261" r:id="rId11"/>
    <p:sldId id="279" r:id="rId12"/>
    <p:sldId id="280" r:id="rId13"/>
    <p:sldId id="259" r:id="rId14"/>
    <p:sldId id="271" r:id="rId15"/>
    <p:sldId id="272" r:id="rId16"/>
    <p:sldId id="260" r:id="rId17"/>
    <p:sldId id="281" r:id="rId18"/>
    <p:sldId id="282" r:id="rId19"/>
    <p:sldId id="262" r:id="rId20"/>
    <p:sldId id="263" r:id="rId21"/>
    <p:sldId id="269" r:id="rId22"/>
    <p:sldId id="268" r:id="rId23"/>
    <p:sldId id="270" r:id="rId24"/>
    <p:sldId id="283" r:id="rId25"/>
    <p:sldId id="284" r:id="rId26"/>
    <p:sldId id="295" r:id="rId27"/>
    <p:sldId id="296" r:id="rId28"/>
    <p:sldId id="297" r:id="rId29"/>
    <p:sldId id="298" r:id="rId30"/>
    <p:sldId id="299" r:id="rId31"/>
    <p:sldId id="291" r:id="rId32"/>
    <p:sldId id="292" r:id="rId33"/>
    <p:sldId id="293" r:id="rId34"/>
    <p:sldId id="294" r:id="rId35"/>
    <p:sldId id="267" r:id="rId36"/>
    <p:sldId id="289" r:id="rId37"/>
    <p:sldId id="290" r:id="rId38"/>
    <p:sldId id="300" r:id="rId39"/>
    <p:sldId id="264" r:id="rId40"/>
    <p:sldId id="265" r:id="rId41"/>
    <p:sldId id="266" r:id="rId42"/>
    <p:sldId id="285" r:id="rId43"/>
    <p:sldId id="288" r:id="rId44"/>
    <p:sldId id="286" r:id="rId45"/>
    <p:sldId id="287"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74FD98-069B-4F5C-8323-B76188D8DD54}" v="22" dt="2022-05-19T22:19:13.0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42" d="100"/>
          <a:sy n="42" d="100"/>
        </p:scale>
        <p:origin x="94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S. Tatum" userId="fb497069-d37f-4306-a18b-581ddda19eb9" providerId="ADAL" clId="{F074FD98-069B-4F5C-8323-B76188D8DD54}"/>
    <pc:docChg chg="undo custSel addSld modSld sldOrd">
      <pc:chgData name="Jennifer S. Tatum" userId="fb497069-d37f-4306-a18b-581ddda19eb9" providerId="ADAL" clId="{F074FD98-069B-4F5C-8323-B76188D8DD54}" dt="2022-05-19T22:19:14.459" v="3900" actId="962"/>
      <pc:docMkLst>
        <pc:docMk/>
      </pc:docMkLst>
      <pc:sldChg chg="addSp delSp modSp mod setBg">
        <pc:chgData name="Jennifer S. Tatum" userId="fb497069-d37f-4306-a18b-581ddda19eb9" providerId="ADAL" clId="{F074FD98-069B-4F5C-8323-B76188D8DD54}" dt="2022-05-19T21:37:53.184" v="3470" actId="26606"/>
        <pc:sldMkLst>
          <pc:docMk/>
          <pc:sldMk cId="428512108" sldId="256"/>
        </pc:sldMkLst>
        <pc:spChg chg="mod">
          <ac:chgData name="Jennifer S. Tatum" userId="fb497069-d37f-4306-a18b-581ddda19eb9" providerId="ADAL" clId="{F074FD98-069B-4F5C-8323-B76188D8DD54}" dt="2022-05-19T21:37:53.184" v="3470" actId="26606"/>
          <ac:spMkLst>
            <pc:docMk/>
            <pc:sldMk cId="428512108" sldId="256"/>
            <ac:spMk id="2" creationId="{1463074E-0E97-7A0F-D138-1937AB149398}"/>
          </ac:spMkLst>
        </pc:spChg>
        <pc:spChg chg="mod">
          <ac:chgData name="Jennifer S. Tatum" userId="fb497069-d37f-4306-a18b-581ddda19eb9" providerId="ADAL" clId="{F074FD98-069B-4F5C-8323-B76188D8DD54}" dt="2022-05-19T21:37:53.184" v="3470" actId="26606"/>
          <ac:spMkLst>
            <pc:docMk/>
            <pc:sldMk cId="428512108" sldId="256"/>
            <ac:spMk id="3" creationId="{8FF2EB55-67FB-4361-4AA8-1C0033712AF6}"/>
          </ac:spMkLst>
        </pc:spChg>
        <pc:spChg chg="add del">
          <ac:chgData name="Jennifer S. Tatum" userId="fb497069-d37f-4306-a18b-581ddda19eb9" providerId="ADAL" clId="{F074FD98-069B-4F5C-8323-B76188D8DD54}" dt="2022-05-19T21:37:53.184" v="3470" actId="26606"/>
          <ac:spMkLst>
            <pc:docMk/>
            <pc:sldMk cId="428512108" sldId="256"/>
            <ac:spMk id="8" creationId="{5BBD3ED2-B0E6-45A2-ABD5-ECF31BC37C2E}"/>
          </ac:spMkLst>
        </pc:spChg>
        <pc:spChg chg="add del">
          <ac:chgData name="Jennifer S. Tatum" userId="fb497069-d37f-4306-a18b-581ddda19eb9" providerId="ADAL" clId="{F074FD98-069B-4F5C-8323-B76188D8DD54}" dt="2022-05-19T21:37:53.184" v="3470" actId="26606"/>
          <ac:spMkLst>
            <pc:docMk/>
            <pc:sldMk cId="428512108" sldId="256"/>
            <ac:spMk id="10" creationId="{F2D2D1E8-4ABF-4B6B-B39D-40B080B61E49}"/>
          </ac:spMkLst>
        </pc:spChg>
        <pc:spChg chg="add del">
          <ac:chgData name="Jennifer S. Tatum" userId="fb497069-d37f-4306-a18b-581ddda19eb9" providerId="ADAL" clId="{F074FD98-069B-4F5C-8323-B76188D8DD54}" dt="2022-05-19T21:37:53.184" v="3470" actId="26606"/>
          <ac:spMkLst>
            <pc:docMk/>
            <pc:sldMk cId="428512108" sldId="256"/>
            <ac:spMk id="12" creationId="{BC7AB4B5-66A5-48D1-BD88-C60A16ED971B}"/>
          </ac:spMkLst>
        </pc:spChg>
        <pc:spChg chg="add">
          <ac:chgData name="Jennifer S. Tatum" userId="fb497069-d37f-4306-a18b-581ddda19eb9" providerId="ADAL" clId="{F074FD98-069B-4F5C-8323-B76188D8DD54}" dt="2022-05-19T21:37:53.184" v="3470" actId="26606"/>
          <ac:spMkLst>
            <pc:docMk/>
            <pc:sldMk cId="428512108" sldId="256"/>
            <ac:spMk id="17" creationId="{BCA2EB72-13DC-4DC6-B461-3B036C55B925}"/>
          </ac:spMkLst>
        </pc:spChg>
        <pc:cxnChg chg="add">
          <ac:chgData name="Jennifer S. Tatum" userId="fb497069-d37f-4306-a18b-581ddda19eb9" providerId="ADAL" clId="{F074FD98-069B-4F5C-8323-B76188D8DD54}" dt="2022-05-19T21:37:53.184" v="3470" actId="26606"/>
          <ac:cxnSpMkLst>
            <pc:docMk/>
            <pc:sldMk cId="428512108" sldId="256"/>
            <ac:cxnSpMk id="19" creationId="{C8F75BF3-096E-451E-A222-96A7F0946814}"/>
          </ac:cxnSpMkLst>
        </pc:cxnChg>
      </pc:sldChg>
      <pc:sldChg chg="addSp modSp mod setBg">
        <pc:chgData name="Jennifer S. Tatum" userId="fb497069-d37f-4306-a18b-581ddda19eb9" providerId="ADAL" clId="{F074FD98-069B-4F5C-8323-B76188D8DD54}" dt="2022-05-19T20:30:56.625" v="1368" actId="26606"/>
        <pc:sldMkLst>
          <pc:docMk/>
          <pc:sldMk cId="781395812" sldId="257"/>
        </pc:sldMkLst>
        <pc:spChg chg="mod">
          <ac:chgData name="Jennifer S. Tatum" userId="fb497069-d37f-4306-a18b-581ddda19eb9" providerId="ADAL" clId="{F074FD98-069B-4F5C-8323-B76188D8DD54}" dt="2022-05-19T20:30:56.625" v="1368" actId="26606"/>
          <ac:spMkLst>
            <pc:docMk/>
            <pc:sldMk cId="781395812" sldId="257"/>
            <ac:spMk id="2" creationId="{7E023368-F9CF-F36B-502E-D2C92FE54959}"/>
          </ac:spMkLst>
        </pc:spChg>
        <pc:spChg chg="mod">
          <ac:chgData name="Jennifer S. Tatum" userId="fb497069-d37f-4306-a18b-581ddda19eb9" providerId="ADAL" clId="{F074FD98-069B-4F5C-8323-B76188D8DD54}" dt="2022-05-19T20:30:56.625" v="1368" actId="26606"/>
          <ac:spMkLst>
            <pc:docMk/>
            <pc:sldMk cId="781395812" sldId="257"/>
            <ac:spMk id="3" creationId="{5167764C-0319-C0C5-01D5-94615D50AF3A}"/>
          </ac:spMkLst>
        </pc:spChg>
        <pc:spChg chg="add">
          <ac:chgData name="Jennifer S. Tatum" userId="fb497069-d37f-4306-a18b-581ddda19eb9" providerId="ADAL" clId="{F074FD98-069B-4F5C-8323-B76188D8DD54}" dt="2022-05-19T20:30:56.625" v="1368" actId="26606"/>
          <ac:spMkLst>
            <pc:docMk/>
            <pc:sldMk cId="781395812" sldId="257"/>
            <ac:spMk id="8" creationId="{375136A9-49F9-4DA0-A741-F065B0FA091D}"/>
          </ac:spMkLst>
        </pc:spChg>
        <pc:spChg chg="add">
          <ac:chgData name="Jennifer S. Tatum" userId="fb497069-d37f-4306-a18b-581ddda19eb9" providerId="ADAL" clId="{F074FD98-069B-4F5C-8323-B76188D8DD54}" dt="2022-05-19T20:30:56.625" v="1368" actId="26606"/>
          <ac:spMkLst>
            <pc:docMk/>
            <pc:sldMk cId="781395812" sldId="257"/>
            <ac:spMk id="10" creationId="{B912F6C7-0423-4B6F-AECE-710C848918FD}"/>
          </ac:spMkLst>
        </pc:spChg>
        <pc:cxnChg chg="add">
          <ac:chgData name="Jennifer S. Tatum" userId="fb497069-d37f-4306-a18b-581ddda19eb9" providerId="ADAL" clId="{F074FD98-069B-4F5C-8323-B76188D8DD54}" dt="2022-05-19T20:30:56.625" v="1368" actId="26606"/>
          <ac:cxnSpMkLst>
            <pc:docMk/>
            <pc:sldMk cId="781395812" sldId="257"/>
            <ac:cxnSpMk id="12" creationId="{A7208205-03EE-4EC8-9C34-59270C1880D8}"/>
          </ac:cxnSpMkLst>
        </pc:cxnChg>
      </pc:sldChg>
      <pc:sldChg chg="addSp modSp mod setBg">
        <pc:chgData name="Jennifer S. Tatum" userId="fb497069-d37f-4306-a18b-581ddda19eb9" providerId="ADAL" clId="{F074FD98-069B-4F5C-8323-B76188D8DD54}" dt="2022-05-19T20:31:04.108" v="1369" actId="26606"/>
        <pc:sldMkLst>
          <pc:docMk/>
          <pc:sldMk cId="456569804" sldId="258"/>
        </pc:sldMkLst>
        <pc:spChg chg="mod">
          <ac:chgData name="Jennifer S. Tatum" userId="fb497069-d37f-4306-a18b-581ddda19eb9" providerId="ADAL" clId="{F074FD98-069B-4F5C-8323-B76188D8DD54}" dt="2022-05-19T20:31:04.108" v="1369" actId="26606"/>
          <ac:spMkLst>
            <pc:docMk/>
            <pc:sldMk cId="456569804" sldId="258"/>
            <ac:spMk id="2" creationId="{6F57EBDE-D7C1-14F1-5552-CDDA1372FCF5}"/>
          </ac:spMkLst>
        </pc:spChg>
        <pc:spChg chg="mod">
          <ac:chgData name="Jennifer S. Tatum" userId="fb497069-d37f-4306-a18b-581ddda19eb9" providerId="ADAL" clId="{F074FD98-069B-4F5C-8323-B76188D8DD54}" dt="2022-05-19T20:31:04.108" v="1369" actId="26606"/>
          <ac:spMkLst>
            <pc:docMk/>
            <pc:sldMk cId="456569804" sldId="258"/>
            <ac:spMk id="3" creationId="{7EE68CC0-D823-7525-1649-6A83390A38EE}"/>
          </ac:spMkLst>
        </pc:spChg>
        <pc:spChg chg="add">
          <ac:chgData name="Jennifer S. Tatum" userId="fb497069-d37f-4306-a18b-581ddda19eb9" providerId="ADAL" clId="{F074FD98-069B-4F5C-8323-B76188D8DD54}" dt="2022-05-19T20:31:04.108" v="1369" actId="26606"/>
          <ac:spMkLst>
            <pc:docMk/>
            <pc:sldMk cId="456569804" sldId="258"/>
            <ac:spMk id="8" creationId="{375136A9-49F9-4DA0-A741-F065B0FA091D}"/>
          </ac:spMkLst>
        </pc:spChg>
        <pc:spChg chg="add">
          <ac:chgData name="Jennifer S. Tatum" userId="fb497069-d37f-4306-a18b-581ddda19eb9" providerId="ADAL" clId="{F074FD98-069B-4F5C-8323-B76188D8DD54}" dt="2022-05-19T20:31:04.108" v="1369" actId="26606"/>
          <ac:spMkLst>
            <pc:docMk/>
            <pc:sldMk cId="456569804" sldId="258"/>
            <ac:spMk id="10" creationId="{B912F6C7-0423-4B6F-AECE-710C848918FD}"/>
          </ac:spMkLst>
        </pc:spChg>
        <pc:cxnChg chg="add">
          <ac:chgData name="Jennifer S. Tatum" userId="fb497069-d37f-4306-a18b-581ddda19eb9" providerId="ADAL" clId="{F074FD98-069B-4F5C-8323-B76188D8DD54}" dt="2022-05-19T20:31:04.108" v="1369" actId="26606"/>
          <ac:cxnSpMkLst>
            <pc:docMk/>
            <pc:sldMk cId="456569804" sldId="258"/>
            <ac:cxnSpMk id="12" creationId="{A7208205-03EE-4EC8-9C34-59270C1880D8}"/>
          </ac:cxnSpMkLst>
        </pc:cxnChg>
      </pc:sldChg>
      <pc:sldChg chg="addSp modSp mod ord setBg">
        <pc:chgData name="Jennifer S. Tatum" userId="fb497069-d37f-4306-a18b-581ddda19eb9" providerId="ADAL" clId="{F074FD98-069B-4F5C-8323-B76188D8DD54}" dt="2022-05-19T21:11:40.732" v="3050"/>
        <pc:sldMkLst>
          <pc:docMk/>
          <pc:sldMk cId="667362912" sldId="259"/>
        </pc:sldMkLst>
        <pc:spChg chg="mod">
          <ac:chgData name="Jennifer S. Tatum" userId="fb497069-d37f-4306-a18b-581ddda19eb9" providerId="ADAL" clId="{F074FD98-069B-4F5C-8323-B76188D8DD54}" dt="2022-05-19T20:33:55.597" v="1707" actId="26606"/>
          <ac:spMkLst>
            <pc:docMk/>
            <pc:sldMk cId="667362912" sldId="259"/>
            <ac:spMk id="2" creationId="{85792BB5-89C3-19E7-D0F8-20A1EFBF2BB5}"/>
          </ac:spMkLst>
        </pc:spChg>
        <pc:spChg chg="mod">
          <ac:chgData name="Jennifer S. Tatum" userId="fb497069-d37f-4306-a18b-581ddda19eb9" providerId="ADAL" clId="{F074FD98-069B-4F5C-8323-B76188D8DD54}" dt="2022-05-19T20:33:55.597" v="1707" actId="26606"/>
          <ac:spMkLst>
            <pc:docMk/>
            <pc:sldMk cId="667362912" sldId="259"/>
            <ac:spMk id="3" creationId="{10F8CE57-7815-41D5-7D4E-DC5944C2A487}"/>
          </ac:spMkLst>
        </pc:spChg>
        <pc:spChg chg="add">
          <ac:chgData name="Jennifer S. Tatum" userId="fb497069-d37f-4306-a18b-581ddda19eb9" providerId="ADAL" clId="{F074FD98-069B-4F5C-8323-B76188D8DD54}" dt="2022-05-19T20:33:55.597" v="1707" actId="26606"/>
          <ac:spMkLst>
            <pc:docMk/>
            <pc:sldMk cId="667362912" sldId="259"/>
            <ac:spMk id="8" creationId="{375136A9-49F9-4DA0-A741-F065B0FA091D}"/>
          </ac:spMkLst>
        </pc:spChg>
        <pc:spChg chg="add">
          <ac:chgData name="Jennifer S. Tatum" userId="fb497069-d37f-4306-a18b-581ddda19eb9" providerId="ADAL" clId="{F074FD98-069B-4F5C-8323-B76188D8DD54}" dt="2022-05-19T20:33:55.597" v="1707" actId="26606"/>
          <ac:spMkLst>
            <pc:docMk/>
            <pc:sldMk cId="667362912" sldId="259"/>
            <ac:spMk id="10" creationId="{B912F6C7-0423-4B6F-AECE-710C848918FD}"/>
          </ac:spMkLst>
        </pc:spChg>
        <pc:cxnChg chg="add">
          <ac:chgData name="Jennifer S. Tatum" userId="fb497069-d37f-4306-a18b-581ddda19eb9" providerId="ADAL" clId="{F074FD98-069B-4F5C-8323-B76188D8DD54}" dt="2022-05-19T20:33:55.597" v="1707" actId="26606"/>
          <ac:cxnSpMkLst>
            <pc:docMk/>
            <pc:sldMk cId="667362912" sldId="259"/>
            <ac:cxnSpMk id="12" creationId="{A7208205-03EE-4EC8-9C34-59270C1880D8}"/>
          </ac:cxnSpMkLst>
        </pc:cxnChg>
      </pc:sldChg>
      <pc:sldChg chg="addSp modSp mod ord setBg">
        <pc:chgData name="Jennifer S. Tatum" userId="fb497069-d37f-4306-a18b-581ddda19eb9" providerId="ADAL" clId="{F074FD98-069B-4F5C-8323-B76188D8DD54}" dt="2022-05-19T21:11:57.516" v="3056"/>
        <pc:sldMkLst>
          <pc:docMk/>
          <pc:sldMk cId="2725247409" sldId="260"/>
        </pc:sldMkLst>
        <pc:spChg chg="mod">
          <ac:chgData name="Jennifer S. Tatum" userId="fb497069-d37f-4306-a18b-581ddda19eb9" providerId="ADAL" clId="{F074FD98-069B-4F5C-8323-B76188D8DD54}" dt="2022-05-19T20:40:26.210" v="2281" actId="26606"/>
          <ac:spMkLst>
            <pc:docMk/>
            <pc:sldMk cId="2725247409" sldId="260"/>
            <ac:spMk id="2" creationId="{556DEAF6-8CCB-DA57-BDB8-B896E3BE5E05}"/>
          </ac:spMkLst>
        </pc:spChg>
        <pc:spChg chg="mod">
          <ac:chgData name="Jennifer S. Tatum" userId="fb497069-d37f-4306-a18b-581ddda19eb9" providerId="ADAL" clId="{F074FD98-069B-4F5C-8323-B76188D8DD54}" dt="2022-05-19T20:40:26.210" v="2281" actId="26606"/>
          <ac:spMkLst>
            <pc:docMk/>
            <pc:sldMk cId="2725247409" sldId="260"/>
            <ac:spMk id="3" creationId="{3CB08A14-78D0-4395-8C21-9D2FF4B06132}"/>
          </ac:spMkLst>
        </pc:spChg>
        <pc:spChg chg="add">
          <ac:chgData name="Jennifer S. Tatum" userId="fb497069-d37f-4306-a18b-581ddda19eb9" providerId="ADAL" clId="{F074FD98-069B-4F5C-8323-B76188D8DD54}" dt="2022-05-19T20:40:26.210" v="2281" actId="26606"/>
          <ac:spMkLst>
            <pc:docMk/>
            <pc:sldMk cId="2725247409" sldId="260"/>
            <ac:spMk id="8" creationId="{375136A9-49F9-4DA0-A741-F065B0FA091D}"/>
          </ac:spMkLst>
        </pc:spChg>
        <pc:spChg chg="add">
          <ac:chgData name="Jennifer S. Tatum" userId="fb497069-d37f-4306-a18b-581ddda19eb9" providerId="ADAL" clId="{F074FD98-069B-4F5C-8323-B76188D8DD54}" dt="2022-05-19T20:40:26.210" v="2281" actId="26606"/>
          <ac:spMkLst>
            <pc:docMk/>
            <pc:sldMk cId="2725247409" sldId="260"/>
            <ac:spMk id="10" creationId="{B912F6C7-0423-4B6F-AECE-710C848918FD}"/>
          </ac:spMkLst>
        </pc:spChg>
        <pc:cxnChg chg="add">
          <ac:chgData name="Jennifer S. Tatum" userId="fb497069-d37f-4306-a18b-581ddda19eb9" providerId="ADAL" clId="{F074FD98-069B-4F5C-8323-B76188D8DD54}" dt="2022-05-19T20:40:26.210" v="2281" actId="26606"/>
          <ac:cxnSpMkLst>
            <pc:docMk/>
            <pc:sldMk cId="2725247409" sldId="260"/>
            <ac:cxnSpMk id="12" creationId="{A7208205-03EE-4EC8-9C34-59270C1880D8}"/>
          </ac:cxnSpMkLst>
        </pc:cxnChg>
      </pc:sldChg>
      <pc:sldChg chg="addSp modSp new mod ord setBg">
        <pc:chgData name="Jennifer S. Tatum" userId="fb497069-d37f-4306-a18b-581ddda19eb9" providerId="ADAL" clId="{F074FD98-069B-4F5C-8323-B76188D8DD54}" dt="2022-05-19T21:39:14.154" v="3477" actId="20577"/>
        <pc:sldMkLst>
          <pc:docMk/>
          <pc:sldMk cId="3981168096" sldId="261"/>
        </pc:sldMkLst>
        <pc:spChg chg="mod">
          <ac:chgData name="Jennifer S. Tatum" userId="fb497069-d37f-4306-a18b-581ddda19eb9" providerId="ADAL" clId="{F074FD98-069B-4F5C-8323-B76188D8DD54}" dt="2022-05-19T21:39:14.154" v="3477" actId="20577"/>
          <ac:spMkLst>
            <pc:docMk/>
            <pc:sldMk cId="3981168096" sldId="261"/>
            <ac:spMk id="2" creationId="{0032040D-5864-F300-EDB6-CDEF4ECFA6A5}"/>
          </ac:spMkLst>
        </pc:spChg>
        <pc:spChg chg="mod">
          <ac:chgData name="Jennifer S. Tatum" userId="fb497069-d37f-4306-a18b-581ddda19eb9" providerId="ADAL" clId="{F074FD98-069B-4F5C-8323-B76188D8DD54}" dt="2022-05-19T20:41:02.588" v="2345" actId="5793"/>
          <ac:spMkLst>
            <pc:docMk/>
            <pc:sldMk cId="3981168096" sldId="261"/>
            <ac:spMk id="3" creationId="{9E39C790-2B84-7255-3A95-5BC0C00E7A28}"/>
          </ac:spMkLst>
        </pc:spChg>
        <pc:spChg chg="add">
          <ac:chgData name="Jennifer S. Tatum" userId="fb497069-d37f-4306-a18b-581ddda19eb9" providerId="ADAL" clId="{F074FD98-069B-4F5C-8323-B76188D8DD54}" dt="2022-05-19T20:40:57.876" v="2283" actId="26606"/>
          <ac:spMkLst>
            <pc:docMk/>
            <pc:sldMk cId="3981168096" sldId="261"/>
            <ac:spMk id="8" creationId="{375136A9-49F9-4DA0-A741-F065B0FA091D}"/>
          </ac:spMkLst>
        </pc:spChg>
        <pc:spChg chg="add">
          <ac:chgData name="Jennifer S. Tatum" userId="fb497069-d37f-4306-a18b-581ddda19eb9" providerId="ADAL" clId="{F074FD98-069B-4F5C-8323-B76188D8DD54}" dt="2022-05-19T20:40:57.876" v="2283" actId="26606"/>
          <ac:spMkLst>
            <pc:docMk/>
            <pc:sldMk cId="3981168096" sldId="261"/>
            <ac:spMk id="10" creationId="{B912F6C7-0423-4B6F-AECE-710C848918FD}"/>
          </ac:spMkLst>
        </pc:spChg>
        <pc:cxnChg chg="add">
          <ac:chgData name="Jennifer S. Tatum" userId="fb497069-d37f-4306-a18b-581ddda19eb9" providerId="ADAL" clId="{F074FD98-069B-4F5C-8323-B76188D8DD54}" dt="2022-05-19T20:40:57.876" v="2283" actId="26606"/>
          <ac:cxnSpMkLst>
            <pc:docMk/>
            <pc:sldMk cId="3981168096" sldId="261"/>
            <ac:cxnSpMk id="12" creationId="{A7208205-03EE-4EC8-9C34-59270C1880D8}"/>
          </ac:cxnSpMkLst>
        </pc:cxnChg>
      </pc:sldChg>
      <pc:sldChg chg="addSp modSp new mod ord setBg">
        <pc:chgData name="Jennifer S. Tatum" userId="fb497069-d37f-4306-a18b-581ddda19eb9" providerId="ADAL" clId="{F074FD98-069B-4F5C-8323-B76188D8DD54}" dt="2022-05-19T20:42:09.074" v="2355"/>
        <pc:sldMkLst>
          <pc:docMk/>
          <pc:sldMk cId="2912643170" sldId="262"/>
        </pc:sldMkLst>
        <pc:spChg chg="mod">
          <ac:chgData name="Jennifer S. Tatum" userId="fb497069-d37f-4306-a18b-581ddda19eb9" providerId="ADAL" clId="{F074FD98-069B-4F5C-8323-B76188D8DD54}" dt="2022-05-19T20:41:58.069" v="2349" actId="26606"/>
          <ac:spMkLst>
            <pc:docMk/>
            <pc:sldMk cId="2912643170" sldId="262"/>
            <ac:spMk id="2" creationId="{D3DB6554-FC96-07CE-A4F6-4F1CA2166118}"/>
          </ac:spMkLst>
        </pc:spChg>
        <pc:spChg chg="mod">
          <ac:chgData name="Jennifer S. Tatum" userId="fb497069-d37f-4306-a18b-581ddda19eb9" providerId="ADAL" clId="{F074FD98-069B-4F5C-8323-B76188D8DD54}" dt="2022-05-19T20:41:58.069" v="2349" actId="26606"/>
          <ac:spMkLst>
            <pc:docMk/>
            <pc:sldMk cId="2912643170" sldId="262"/>
            <ac:spMk id="3" creationId="{B6C7FBED-FE65-D3E6-742E-CC7E92CB6166}"/>
          </ac:spMkLst>
        </pc:spChg>
        <pc:spChg chg="add">
          <ac:chgData name="Jennifer S. Tatum" userId="fb497069-d37f-4306-a18b-581ddda19eb9" providerId="ADAL" clId="{F074FD98-069B-4F5C-8323-B76188D8DD54}" dt="2022-05-19T20:41:58.069" v="2349" actId="26606"/>
          <ac:spMkLst>
            <pc:docMk/>
            <pc:sldMk cId="2912643170" sldId="262"/>
            <ac:spMk id="8" creationId="{375136A9-49F9-4DA0-A741-F065B0FA091D}"/>
          </ac:spMkLst>
        </pc:spChg>
        <pc:spChg chg="add">
          <ac:chgData name="Jennifer S. Tatum" userId="fb497069-d37f-4306-a18b-581ddda19eb9" providerId="ADAL" clId="{F074FD98-069B-4F5C-8323-B76188D8DD54}" dt="2022-05-19T20:41:58.069" v="2349" actId="26606"/>
          <ac:spMkLst>
            <pc:docMk/>
            <pc:sldMk cId="2912643170" sldId="262"/>
            <ac:spMk id="10" creationId="{B912F6C7-0423-4B6F-AECE-710C848918FD}"/>
          </ac:spMkLst>
        </pc:spChg>
        <pc:cxnChg chg="add">
          <ac:chgData name="Jennifer S. Tatum" userId="fb497069-d37f-4306-a18b-581ddda19eb9" providerId="ADAL" clId="{F074FD98-069B-4F5C-8323-B76188D8DD54}" dt="2022-05-19T20:41:58.069" v="2349" actId="26606"/>
          <ac:cxnSpMkLst>
            <pc:docMk/>
            <pc:sldMk cId="2912643170" sldId="262"/>
            <ac:cxnSpMk id="12" creationId="{A7208205-03EE-4EC8-9C34-59270C1880D8}"/>
          </ac:cxnSpMkLst>
        </pc:cxnChg>
      </pc:sldChg>
      <pc:sldChg chg="addSp modSp new mod ord setBg">
        <pc:chgData name="Jennifer S. Tatum" userId="fb497069-d37f-4306-a18b-581ddda19eb9" providerId="ADAL" clId="{F074FD98-069B-4F5C-8323-B76188D8DD54}" dt="2022-05-19T20:42:37.843" v="2360"/>
        <pc:sldMkLst>
          <pc:docMk/>
          <pc:sldMk cId="1722728107" sldId="263"/>
        </pc:sldMkLst>
        <pc:spChg chg="mod">
          <ac:chgData name="Jennifer S. Tatum" userId="fb497069-d37f-4306-a18b-581ddda19eb9" providerId="ADAL" clId="{F074FD98-069B-4F5C-8323-B76188D8DD54}" dt="2022-05-19T20:42:33.294" v="2358" actId="26606"/>
          <ac:spMkLst>
            <pc:docMk/>
            <pc:sldMk cId="1722728107" sldId="263"/>
            <ac:spMk id="2" creationId="{A8119530-CF10-4ABD-0CC2-7904159F1AE3}"/>
          </ac:spMkLst>
        </pc:spChg>
        <pc:spChg chg="mod">
          <ac:chgData name="Jennifer S. Tatum" userId="fb497069-d37f-4306-a18b-581ddda19eb9" providerId="ADAL" clId="{F074FD98-069B-4F5C-8323-B76188D8DD54}" dt="2022-05-19T20:42:33.294" v="2358" actId="26606"/>
          <ac:spMkLst>
            <pc:docMk/>
            <pc:sldMk cId="1722728107" sldId="263"/>
            <ac:spMk id="3" creationId="{5659DAFC-F620-3CBC-7A4D-DEA1FC1971BA}"/>
          </ac:spMkLst>
        </pc:spChg>
        <pc:spChg chg="add">
          <ac:chgData name="Jennifer S. Tatum" userId="fb497069-d37f-4306-a18b-581ddda19eb9" providerId="ADAL" clId="{F074FD98-069B-4F5C-8323-B76188D8DD54}" dt="2022-05-19T20:42:33.294" v="2358" actId="26606"/>
          <ac:spMkLst>
            <pc:docMk/>
            <pc:sldMk cId="1722728107" sldId="263"/>
            <ac:spMk id="8" creationId="{375136A9-49F9-4DA0-A741-F065B0FA091D}"/>
          </ac:spMkLst>
        </pc:spChg>
        <pc:spChg chg="add">
          <ac:chgData name="Jennifer S. Tatum" userId="fb497069-d37f-4306-a18b-581ddda19eb9" providerId="ADAL" clId="{F074FD98-069B-4F5C-8323-B76188D8DD54}" dt="2022-05-19T20:42:33.294" v="2358" actId="26606"/>
          <ac:spMkLst>
            <pc:docMk/>
            <pc:sldMk cId="1722728107" sldId="263"/>
            <ac:spMk id="10" creationId="{B912F6C7-0423-4B6F-AECE-710C848918FD}"/>
          </ac:spMkLst>
        </pc:spChg>
        <pc:cxnChg chg="add">
          <ac:chgData name="Jennifer S. Tatum" userId="fb497069-d37f-4306-a18b-581ddda19eb9" providerId="ADAL" clId="{F074FD98-069B-4F5C-8323-B76188D8DD54}" dt="2022-05-19T20:42:33.294" v="2358" actId="26606"/>
          <ac:cxnSpMkLst>
            <pc:docMk/>
            <pc:sldMk cId="1722728107" sldId="263"/>
            <ac:cxnSpMk id="12" creationId="{A7208205-03EE-4EC8-9C34-59270C1880D8}"/>
          </ac:cxnSpMkLst>
        </pc:cxnChg>
      </pc:sldChg>
      <pc:sldChg chg="addSp modSp new mod setBg">
        <pc:chgData name="Jennifer S. Tatum" userId="fb497069-d37f-4306-a18b-581ddda19eb9" providerId="ADAL" clId="{F074FD98-069B-4F5C-8323-B76188D8DD54}" dt="2022-05-19T21:30:25.814" v="3345" actId="26606"/>
        <pc:sldMkLst>
          <pc:docMk/>
          <pc:sldMk cId="770134080" sldId="264"/>
        </pc:sldMkLst>
        <pc:spChg chg="mod">
          <ac:chgData name="Jennifer S. Tatum" userId="fb497069-d37f-4306-a18b-581ddda19eb9" providerId="ADAL" clId="{F074FD98-069B-4F5C-8323-B76188D8DD54}" dt="2022-05-19T21:30:25.814" v="3345" actId="26606"/>
          <ac:spMkLst>
            <pc:docMk/>
            <pc:sldMk cId="770134080" sldId="264"/>
            <ac:spMk id="2" creationId="{C41DF743-A851-761C-97D5-B6ABD244ED36}"/>
          </ac:spMkLst>
        </pc:spChg>
        <pc:spChg chg="mod">
          <ac:chgData name="Jennifer S. Tatum" userId="fb497069-d37f-4306-a18b-581ddda19eb9" providerId="ADAL" clId="{F074FD98-069B-4F5C-8323-B76188D8DD54}" dt="2022-05-19T21:30:25.814" v="3345" actId="26606"/>
          <ac:spMkLst>
            <pc:docMk/>
            <pc:sldMk cId="770134080" sldId="264"/>
            <ac:spMk id="3" creationId="{F97DA922-DCC0-5276-6FA7-8AF451F87486}"/>
          </ac:spMkLst>
        </pc:spChg>
        <pc:spChg chg="add">
          <ac:chgData name="Jennifer S. Tatum" userId="fb497069-d37f-4306-a18b-581ddda19eb9" providerId="ADAL" clId="{F074FD98-069B-4F5C-8323-B76188D8DD54}" dt="2022-05-19T21:30:25.814" v="3345" actId="26606"/>
          <ac:spMkLst>
            <pc:docMk/>
            <pc:sldMk cId="770134080" sldId="264"/>
            <ac:spMk id="8" creationId="{375136A9-49F9-4DA0-A741-F065B0FA091D}"/>
          </ac:spMkLst>
        </pc:spChg>
        <pc:spChg chg="add">
          <ac:chgData name="Jennifer S. Tatum" userId="fb497069-d37f-4306-a18b-581ddda19eb9" providerId="ADAL" clId="{F074FD98-069B-4F5C-8323-B76188D8DD54}" dt="2022-05-19T21:30:25.814" v="3345" actId="26606"/>
          <ac:spMkLst>
            <pc:docMk/>
            <pc:sldMk cId="770134080" sldId="264"/>
            <ac:spMk id="10" creationId="{B912F6C7-0423-4B6F-AECE-710C848918FD}"/>
          </ac:spMkLst>
        </pc:spChg>
        <pc:cxnChg chg="add">
          <ac:chgData name="Jennifer S. Tatum" userId="fb497069-d37f-4306-a18b-581ddda19eb9" providerId="ADAL" clId="{F074FD98-069B-4F5C-8323-B76188D8DD54}" dt="2022-05-19T21:30:25.814" v="3345" actId="26606"/>
          <ac:cxnSpMkLst>
            <pc:docMk/>
            <pc:sldMk cId="770134080" sldId="264"/>
            <ac:cxnSpMk id="12" creationId="{A7208205-03EE-4EC8-9C34-59270C1880D8}"/>
          </ac:cxnSpMkLst>
        </pc:cxnChg>
      </pc:sldChg>
      <pc:sldChg chg="addSp modSp new mod setBg">
        <pc:chgData name="Jennifer S. Tatum" userId="fb497069-d37f-4306-a18b-581ddda19eb9" providerId="ADAL" clId="{F074FD98-069B-4F5C-8323-B76188D8DD54}" dt="2022-05-19T21:30:30.918" v="3346" actId="26606"/>
        <pc:sldMkLst>
          <pc:docMk/>
          <pc:sldMk cId="1782354725" sldId="265"/>
        </pc:sldMkLst>
        <pc:spChg chg="mod">
          <ac:chgData name="Jennifer S. Tatum" userId="fb497069-d37f-4306-a18b-581ddda19eb9" providerId="ADAL" clId="{F074FD98-069B-4F5C-8323-B76188D8DD54}" dt="2022-05-19T21:30:30.918" v="3346" actId="26606"/>
          <ac:spMkLst>
            <pc:docMk/>
            <pc:sldMk cId="1782354725" sldId="265"/>
            <ac:spMk id="2" creationId="{FB71557C-D42A-5A97-9042-7CBE26F7C34D}"/>
          </ac:spMkLst>
        </pc:spChg>
        <pc:spChg chg="mod">
          <ac:chgData name="Jennifer S. Tatum" userId="fb497069-d37f-4306-a18b-581ddda19eb9" providerId="ADAL" clId="{F074FD98-069B-4F5C-8323-B76188D8DD54}" dt="2022-05-19T21:30:30.918" v="3346" actId="26606"/>
          <ac:spMkLst>
            <pc:docMk/>
            <pc:sldMk cId="1782354725" sldId="265"/>
            <ac:spMk id="3" creationId="{38B8EC34-C4DD-7CCE-0EE3-883CC86AF23F}"/>
          </ac:spMkLst>
        </pc:spChg>
        <pc:spChg chg="add">
          <ac:chgData name="Jennifer S. Tatum" userId="fb497069-d37f-4306-a18b-581ddda19eb9" providerId="ADAL" clId="{F074FD98-069B-4F5C-8323-B76188D8DD54}" dt="2022-05-19T21:30:30.918" v="3346" actId="26606"/>
          <ac:spMkLst>
            <pc:docMk/>
            <pc:sldMk cId="1782354725" sldId="265"/>
            <ac:spMk id="8" creationId="{375136A9-49F9-4DA0-A741-F065B0FA091D}"/>
          </ac:spMkLst>
        </pc:spChg>
        <pc:spChg chg="add">
          <ac:chgData name="Jennifer S. Tatum" userId="fb497069-d37f-4306-a18b-581ddda19eb9" providerId="ADAL" clId="{F074FD98-069B-4F5C-8323-B76188D8DD54}" dt="2022-05-19T21:30:30.918" v="3346" actId="26606"/>
          <ac:spMkLst>
            <pc:docMk/>
            <pc:sldMk cId="1782354725" sldId="265"/>
            <ac:spMk id="10" creationId="{B912F6C7-0423-4B6F-AECE-710C848918FD}"/>
          </ac:spMkLst>
        </pc:spChg>
        <pc:cxnChg chg="add">
          <ac:chgData name="Jennifer S. Tatum" userId="fb497069-d37f-4306-a18b-581ddda19eb9" providerId="ADAL" clId="{F074FD98-069B-4F5C-8323-B76188D8DD54}" dt="2022-05-19T21:30:30.918" v="3346" actId="26606"/>
          <ac:cxnSpMkLst>
            <pc:docMk/>
            <pc:sldMk cId="1782354725" sldId="265"/>
            <ac:cxnSpMk id="12" creationId="{A7208205-03EE-4EC8-9C34-59270C1880D8}"/>
          </ac:cxnSpMkLst>
        </pc:cxnChg>
      </pc:sldChg>
      <pc:sldChg chg="addSp modSp new mod setBg">
        <pc:chgData name="Jennifer S. Tatum" userId="fb497069-d37f-4306-a18b-581ddda19eb9" providerId="ADAL" clId="{F074FD98-069B-4F5C-8323-B76188D8DD54}" dt="2022-05-19T21:52:37.157" v="3495" actId="20577"/>
        <pc:sldMkLst>
          <pc:docMk/>
          <pc:sldMk cId="1339122793" sldId="266"/>
        </pc:sldMkLst>
        <pc:spChg chg="mod">
          <ac:chgData name="Jennifer S. Tatum" userId="fb497069-d37f-4306-a18b-581ddda19eb9" providerId="ADAL" clId="{F074FD98-069B-4F5C-8323-B76188D8DD54}" dt="2022-05-19T21:30:36.347" v="3347" actId="26606"/>
          <ac:spMkLst>
            <pc:docMk/>
            <pc:sldMk cId="1339122793" sldId="266"/>
            <ac:spMk id="2" creationId="{A2F208F2-0B76-BEE2-6AD4-93528177391F}"/>
          </ac:spMkLst>
        </pc:spChg>
        <pc:spChg chg="mod">
          <ac:chgData name="Jennifer S. Tatum" userId="fb497069-d37f-4306-a18b-581ddda19eb9" providerId="ADAL" clId="{F074FD98-069B-4F5C-8323-B76188D8DD54}" dt="2022-05-19T21:52:37.157" v="3495" actId="20577"/>
          <ac:spMkLst>
            <pc:docMk/>
            <pc:sldMk cId="1339122793" sldId="266"/>
            <ac:spMk id="3" creationId="{FB7080B6-64F4-3EAE-65C0-3877AFB3321D}"/>
          </ac:spMkLst>
        </pc:spChg>
        <pc:spChg chg="add">
          <ac:chgData name="Jennifer S. Tatum" userId="fb497069-d37f-4306-a18b-581ddda19eb9" providerId="ADAL" clId="{F074FD98-069B-4F5C-8323-B76188D8DD54}" dt="2022-05-19T21:30:36.347" v="3347" actId="26606"/>
          <ac:spMkLst>
            <pc:docMk/>
            <pc:sldMk cId="1339122793" sldId="266"/>
            <ac:spMk id="8" creationId="{375136A9-49F9-4DA0-A741-F065B0FA091D}"/>
          </ac:spMkLst>
        </pc:spChg>
        <pc:spChg chg="add">
          <ac:chgData name="Jennifer S. Tatum" userId="fb497069-d37f-4306-a18b-581ddda19eb9" providerId="ADAL" clId="{F074FD98-069B-4F5C-8323-B76188D8DD54}" dt="2022-05-19T21:30:36.347" v="3347" actId="26606"/>
          <ac:spMkLst>
            <pc:docMk/>
            <pc:sldMk cId="1339122793" sldId="266"/>
            <ac:spMk id="10" creationId="{B912F6C7-0423-4B6F-AECE-710C848918FD}"/>
          </ac:spMkLst>
        </pc:spChg>
        <pc:cxnChg chg="add">
          <ac:chgData name="Jennifer S. Tatum" userId="fb497069-d37f-4306-a18b-581ddda19eb9" providerId="ADAL" clId="{F074FD98-069B-4F5C-8323-B76188D8DD54}" dt="2022-05-19T21:30:36.347" v="3347" actId="26606"/>
          <ac:cxnSpMkLst>
            <pc:docMk/>
            <pc:sldMk cId="1339122793" sldId="266"/>
            <ac:cxnSpMk id="12" creationId="{A7208205-03EE-4EC8-9C34-59270C1880D8}"/>
          </ac:cxnSpMkLst>
        </pc:cxnChg>
      </pc:sldChg>
      <pc:sldChg chg="addSp modSp new mod setBg">
        <pc:chgData name="Jennifer S. Tatum" userId="fb497069-d37f-4306-a18b-581ddda19eb9" providerId="ADAL" clId="{F074FD98-069B-4F5C-8323-B76188D8DD54}" dt="2022-05-19T21:55:20.767" v="3500" actId="26606"/>
        <pc:sldMkLst>
          <pc:docMk/>
          <pc:sldMk cId="3572162375" sldId="267"/>
        </pc:sldMkLst>
        <pc:spChg chg="mod">
          <ac:chgData name="Jennifer S. Tatum" userId="fb497069-d37f-4306-a18b-581ddda19eb9" providerId="ADAL" clId="{F074FD98-069B-4F5C-8323-B76188D8DD54}" dt="2022-05-19T21:55:20.767" v="3500" actId="26606"/>
          <ac:spMkLst>
            <pc:docMk/>
            <pc:sldMk cId="3572162375" sldId="267"/>
            <ac:spMk id="2" creationId="{6389B096-C575-BEF1-6553-D8E3A435F8D0}"/>
          </ac:spMkLst>
        </pc:spChg>
        <pc:spChg chg="mod">
          <ac:chgData name="Jennifer S. Tatum" userId="fb497069-d37f-4306-a18b-581ddda19eb9" providerId="ADAL" clId="{F074FD98-069B-4F5C-8323-B76188D8DD54}" dt="2022-05-19T21:55:20.767" v="3500" actId="26606"/>
          <ac:spMkLst>
            <pc:docMk/>
            <pc:sldMk cId="3572162375" sldId="267"/>
            <ac:spMk id="3" creationId="{F620A815-0E9E-5401-6DA2-D8E0CDF4E18B}"/>
          </ac:spMkLst>
        </pc:spChg>
        <pc:spChg chg="add">
          <ac:chgData name="Jennifer S. Tatum" userId="fb497069-d37f-4306-a18b-581ddda19eb9" providerId="ADAL" clId="{F074FD98-069B-4F5C-8323-B76188D8DD54}" dt="2022-05-19T21:55:20.767" v="3500" actId="26606"/>
          <ac:spMkLst>
            <pc:docMk/>
            <pc:sldMk cId="3572162375" sldId="267"/>
            <ac:spMk id="8" creationId="{5BBD3ED2-B0E6-45A2-ABD5-ECF31BC37C2E}"/>
          </ac:spMkLst>
        </pc:spChg>
        <pc:spChg chg="add">
          <ac:chgData name="Jennifer S. Tatum" userId="fb497069-d37f-4306-a18b-581ddda19eb9" providerId="ADAL" clId="{F074FD98-069B-4F5C-8323-B76188D8DD54}" dt="2022-05-19T21:55:20.767" v="3500" actId="26606"/>
          <ac:spMkLst>
            <pc:docMk/>
            <pc:sldMk cId="3572162375" sldId="267"/>
            <ac:spMk id="10" creationId="{F2D2D1E8-4ABF-4B6B-B39D-40B080B61E49}"/>
          </ac:spMkLst>
        </pc:spChg>
        <pc:spChg chg="add">
          <ac:chgData name="Jennifer S. Tatum" userId="fb497069-d37f-4306-a18b-581ddda19eb9" providerId="ADAL" clId="{F074FD98-069B-4F5C-8323-B76188D8DD54}" dt="2022-05-19T21:55:20.767" v="3500" actId="26606"/>
          <ac:spMkLst>
            <pc:docMk/>
            <pc:sldMk cId="3572162375" sldId="267"/>
            <ac:spMk id="12" creationId="{BC7AB4B5-66A5-48D1-BD88-C60A16ED971B}"/>
          </ac:spMkLst>
        </pc:spChg>
      </pc:sldChg>
      <pc:sldChg chg="addSp modSp new mod ord setBg">
        <pc:chgData name="Jennifer S. Tatum" userId="fb497069-d37f-4306-a18b-581ddda19eb9" providerId="ADAL" clId="{F074FD98-069B-4F5C-8323-B76188D8DD54}" dt="2022-05-19T21:30:16.175" v="3344" actId="20577"/>
        <pc:sldMkLst>
          <pc:docMk/>
          <pc:sldMk cId="1399230365" sldId="268"/>
        </pc:sldMkLst>
        <pc:spChg chg="mod">
          <ac:chgData name="Jennifer S. Tatum" userId="fb497069-d37f-4306-a18b-581ddda19eb9" providerId="ADAL" clId="{F074FD98-069B-4F5C-8323-B76188D8DD54}" dt="2022-05-19T21:30:16.175" v="3344" actId="20577"/>
          <ac:spMkLst>
            <pc:docMk/>
            <pc:sldMk cId="1399230365" sldId="268"/>
            <ac:spMk id="2" creationId="{8E93E324-2A04-8986-8E8C-3E35CED8D814}"/>
          </ac:spMkLst>
        </pc:spChg>
        <pc:spChg chg="mod">
          <ac:chgData name="Jennifer S. Tatum" userId="fb497069-d37f-4306-a18b-581ddda19eb9" providerId="ADAL" clId="{F074FD98-069B-4F5C-8323-B76188D8DD54}" dt="2022-05-19T21:30:11.808" v="3337" actId="26606"/>
          <ac:spMkLst>
            <pc:docMk/>
            <pc:sldMk cId="1399230365" sldId="268"/>
            <ac:spMk id="3" creationId="{7D3EDFFE-92D3-671C-614E-385258322DE8}"/>
          </ac:spMkLst>
        </pc:spChg>
        <pc:spChg chg="add">
          <ac:chgData name="Jennifer S. Tatum" userId="fb497069-d37f-4306-a18b-581ddda19eb9" providerId="ADAL" clId="{F074FD98-069B-4F5C-8323-B76188D8DD54}" dt="2022-05-19T21:30:11.808" v="3337" actId="26606"/>
          <ac:spMkLst>
            <pc:docMk/>
            <pc:sldMk cId="1399230365" sldId="268"/>
            <ac:spMk id="8" creationId="{375136A9-49F9-4DA0-A741-F065B0FA091D}"/>
          </ac:spMkLst>
        </pc:spChg>
        <pc:spChg chg="add">
          <ac:chgData name="Jennifer S. Tatum" userId="fb497069-d37f-4306-a18b-581ddda19eb9" providerId="ADAL" clId="{F074FD98-069B-4F5C-8323-B76188D8DD54}" dt="2022-05-19T21:30:11.808" v="3337" actId="26606"/>
          <ac:spMkLst>
            <pc:docMk/>
            <pc:sldMk cId="1399230365" sldId="268"/>
            <ac:spMk id="10" creationId="{B912F6C7-0423-4B6F-AECE-710C848918FD}"/>
          </ac:spMkLst>
        </pc:spChg>
        <pc:cxnChg chg="add">
          <ac:chgData name="Jennifer S. Tatum" userId="fb497069-d37f-4306-a18b-581ddda19eb9" providerId="ADAL" clId="{F074FD98-069B-4F5C-8323-B76188D8DD54}" dt="2022-05-19T21:30:11.808" v="3337" actId="26606"/>
          <ac:cxnSpMkLst>
            <pc:docMk/>
            <pc:sldMk cId="1399230365" sldId="268"/>
            <ac:cxnSpMk id="12" creationId="{A7208205-03EE-4EC8-9C34-59270C1880D8}"/>
          </ac:cxnSpMkLst>
        </pc:cxnChg>
      </pc:sldChg>
      <pc:sldChg chg="addSp modSp new mod ord setBg">
        <pc:chgData name="Jennifer S. Tatum" userId="fb497069-d37f-4306-a18b-581ddda19eb9" providerId="ADAL" clId="{F074FD98-069B-4F5C-8323-B76188D8DD54}" dt="2022-05-19T21:19:12.545" v="3216" actId="26606"/>
        <pc:sldMkLst>
          <pc:docMk/>
          <pc:sldMk cId="1835460751" sldId="269"/>
        </pc:sldMkLst>
        <pc:spChg chg="mod">
          <ac:chgData name="Jennifer S. Tatum" userId="fb497069-d37f-4306-a18b-581ddda19eb9" providerId="ADAL" clId="{F074FD98-069B-4F5C-8323-B76188D8DD54}" dt="2022-05-19T21:19:12.545" v="3216" actId="26606"/>
          <ac:spMkLst>
            <pc:docMk/>
            <pc:sldMk cId="1835460751" sldId="269"/>
            <ac:spMk id="2" creationId="{225B3456-712E-491B-1ED7-5425EC8EBD29}"/>
          </ac:spMkLst>
        </pc:spChg>
        <pc:spChg chg="mod">
          <ac:chgData name="Jennifer S. Tatum" userId="fb497069-d37f-4306-a18b-581ddda19eb9" providerId="ADAL" clId="{F074FD98-069B-4F5C-8323-B76188D8DD54}" dt="2022-05-19T21:19:12.545" v="3216" actId="26606"/>
          <ac:spMkLst>
            <pc:docMk/>
            <pc:sldMk cId="1835460751" sldId="269"/>
            <ac:spMk id="3" creationId="{410D651F-BA96-5557-865E-85101F31BB77}"/>
          </ac:spMkLst>
        </pc:spChg>
        <pc:spChg chg="add">
          <ac:chgData name="Jennifer S. Tatum" userId="fb497069-d37f-4306-a18b-581ddda19eb9" providerId="ADAL" clId="{F074FD98-069B-4F5C-8323-B76188D8DD54}" dt="2022-05-19T21:19:12.545" v="3216" actId="26606"/>
          <ac:spMkLst>
            <pc:docMk/>
            <pc:sldMk cId="1835460751" sldId="269"/>
            <ac:spMk id="8" creationId="{5BBD3ED2-B0E6-45A2-ABD5-ECF31BC37C2E}"/>
          </ac:spMkLst>
        </pc:spChg>
        <pc:spChg chg="add">
          <ac:chgData name="Jennifer S. Tatum" userId="fb497069-d37f-4306-a18b-581ddda19eb9" providerId="ADAL" clId="{F074FD98-069B-4F5C-8323-B76188D8DD54}" dt="2022-05-19T21:19:12.545" v="3216" actId="26606"/>
          <ac:spMkLst>
            <pc:docMk/>
            <pc:sldMk cId="1835460751" sldId="269"/>
            <ac:spMk id="10" creationId="{F2D2D1E8-4ABF-4B6B-B39D-40B080B61E49}"/>
          </ac:spMkLst>
        </pc:spChg>
        <pc:spChg chg="add">
          <ac:chgData name="Jennifer S. Tatum" userId="fb497069-d37f-4306-a18b-581ddda19eb9" providerId="ADAL" clId="{F074FD98-069B-4F5C-8323-B76188D8DD54}" dt="2022-05-19T21:19:12.545" v="3216" actId="26606"/>
          <ac:spMkLst>
            <pc:docMk/>
            <pc:sldMk cId="1835460751" sldId="269"/>
            <ac:spMk id="12" creationId="{BC7AB4B5-66A5-48D1-BD88-C60A16ED971B}"/>
          </ac:spMkLst>
        </pc:spChg>
      </pc:sldChg>
      <pc:sldChg chg="addSp delSp modSp new mod ord setBg modClrScheme chgLayout">
        <pc:chgData name="Jennifer S. Tatum" userId="fb497069-d37f-4306-a18b-581ddda19eb9" providerId="ADAL" clId="{F074FD98-069B-4F5C-8323-B76188D8DD54}" dt="2022-05-19T21:19:07.901" v="3215"/>
        <pc:sldMkLst>
          <pc:docMk/>
          <pc:sldMk cId="632183720" sldId="270"/>
        </pc:sldMkLst>
        <pc:spChg chg="del mod ord">
          <ac:chgData name="Jennifer S. Tatum" userId="fb497069-d37f-4306-a18b-581ddda19eb9" providerId="ADAL" clId="{F074FD98-069B-4F5C-8323-B76188D8DD54}" dt="2022-05-19T20:29:33.366" v="1365" actId="700"/>
          <ac:spMkLst>
            <pc:docMk/>
            <pc:sldMk cId="632183720" sldId="270"/>
            <ac:spMk id="2" creationId="{102E3D4C-D2B9-F89D-DCF5-FF37D4C11DCB}"/>
          </ac:spMkLst>
        </pc:spChg>
        <pc:spChg chg="add mod ord">
          <ac:chgData name="Jennifer S. Tatum" userId="fb497069-d37f-4306-a18b-581ddda19eb9" providerId="ADAL" clId="{F074FD98-069B-4F5C-8323-B76188D8DD54}" dt="2022-05-19T21:19:00.398" v="3213" actId="26606"/>
          <ac:spMkLst>
            <pc:docMk/>
            <pc:sldMk cId="632183720" sldId="270"/>
            <ac:spMk id="3" creationId="{467C2144-211F-AD10-AF9A-276ABBCF9D82}"/>
          </ac:spMkLst>
        </pc:spChg>
        <pc:spChg chg="add mod ord">
          <ac:chgData name="Jennifer S. Tatum" userId="fb497069-d37f-4306-a18b-581ddda19eb9" providerId="ADAL" clId="{F074FD98-069B-4F5C-8323-B76188D8DD54}" dt="2022-05-19T21:19:00.398" v="3213" actId="26606"/>
          <ac:spMkLst>
            <pc:docMk/>
            <pc:sldMk cId="632183720" sldId="270"/>
            <ac:spMk id="4" creationId="{BF29CFFF-176D-4E32-C918-FB5779403CAD}"/>
          </ac:spMkLst>
        </pc:spChg>
        <pc:spChg chg="add">
          <ac:chgData name="Jennifer S. Tatum" userId="fb497069-d37f-4306-a18b-581ddda19eb9" providerId="ADAL" clId="{F074FD98-069B-4F5C-8323-B76188D8DD54}" dt="2022-05-19T21:19:00.398" v="3213" actId="26606"/>
          <ac:spMkLst>
            <pc:docMk/>
            <pc:sldMk cId="632183720" sldId="270"/>
            <ac:spMk id="9" creationId="{5BBD3ED2-B0E6-45A2-ABD5-ECF31BC37C2E}"/>
          </ac:spMkLst>
        </pc:spChg>
        <pc:spChg chg="add">
          <ac:chgData name="Jennifer S. Tatum" userId="fb497069-d37f-4306-a18b-581ddda19eb9" providerId="ADAL" clId="{F074FD98-069B-4F5C-8323-B76188D8DD54}" dt="2022-05-19T21:19:00.398" v="3213" actId="26606"/>
          <ac:spMkLst>
            <pc:docMk/>
            <pc:sldMk cId="632183720" sldId="270"/>
            <ac:spMk id="11" creationId="{F2D2D1E8-4ABF-4B6B-B39D-40B080B61E49}"/>
          </ac:spMkLst>
        </pc:spChg>
        <pc:spChg chg="add">
          <ac:chgData name="Jennifer S. Tatum" userId="fb497069-d37f-4306-a18b-581ddda19eb9" providerId="ADAL" clId="{F074FD98-069B-4F5C-8323-B76188D8DD54}" dt="2022-05-19T21:19:00.398" v="3213" actId="26606"/>
          <ac:spMkLst>
            <pc:docMk/>
            <pc:sldMk cId="632183720" sldId="270"/>
            <ac:spMk id="13" creationId="{BC7AB4B5-66A5-48D1-BD88-C60A16ED971B}"/>
          </ac:spMkLst>
        </pc:spChg>
      </pc:sldChg>
      <pc:sldChg chg="modSp new mod ord modAnim">
        <pc:chgData name="Jennifer S. Tatum" userId="fb497069-d37f-4306-a18b-581ddda19eb9" providerId="ADAL" clId="{F074FD98-069B-4F5C-8323-B76188D8DD54}" dt="2022-05-19T21:11:44.065" v="3052"/>
        <pc:sldMkLst>
          <pc:docMk/>
          <pc:sldMk cId="3291689946" sldId="271"/>
        </pc:sldMkLst>
        <pc:spChg chg="mod">
          <ac:chgData name="Jennifer S. Tatum" userId="fb497069-d37f-4306-a18b-581ddda19eb9" providerId="ADAL" clId="{F074FD98-069B-4F5C-8323-B76188D8DD54}" dt="2022-05-19T20:36:32.436" v="2113" actId="20577"/>
          <ac:spMkLst>
            <pc:docMk/>
            <pc:sldMk cId="3291689946" sldId="271"/>
            <ac:spMk id="2" creationId="{DB3E4B6F-12C1-67BD-F568-8CC4ACC6B001}"/>
          </ac:spMkLst>
        </pc:spChg>
        <pc:spChg chg="mod">
          <ac:chgData name="Jennifer S. Tatum" userId="fb497069-d37f-4306-a18b-581ddda19eb9" providerId="ADAL" clId="{F074FD98-069B-4F5C-8323-B76188D8DD54}" dt="2022-05-19T20:37:28.355" v="2226" actId="20577"/>
          <ac:spMkLst>
            <pc:docMk/>
            <pc:sldMk cId="3291689946" sldId="271"/>
            <ac:spMk id="3" creationId="{A8091457-8AFF-9A2E-9C53-B68F568A6469}"/>
          </ac:spMkLst>
        </pc:spChg>
      </pc:sldChg>
      <pc:sldChg chg="addSp modSp new mod ord setBg">
        <pc:chgData name="Jennifer S. Tatum" userId="fb497069-d37f-4306-a18b-581ddda19eb9" providerId="ADAL" clId="{F074FD98-069B-4F5C-8323-B76188D8DD54}" dt="2022-05-19T21:11:55.335" v="3054"/>
        <pc:sldMkLst>
          <pc:docMk/>
          <pc:sldMk cId="3204159436" sldId="272"/>
        </pc:sldMkLst>
        <pc:spChg chg="mod">
          <ac:chgData name="Jennifer S. Tatum" userId="fb497069-d37f-4306-a18b-581ddda19eb9" providerId="ADAL" clId="{F074FD98-069B-4F5C-8323-B76188D8DD54}" dt="2022-05-19T20:40:37.347" v="2282" actId="26606"/>
          <ac:spMkLst>
            <pc:docMk/>
            <pc:sldMk cId="3204159436" sldId="272"/>
            <ac:spMk id="2" creationId="{59A60EF8-A1C7-5AF1-8945-C33804FAFF7C}"/>
          </ac:spMkLst>
        </pc:spChg>
        <pc:spChg chg="mod">
          <ac:chgData name="Jennifer S. Tatum" userId="fb497069-d37f-4306-a18b-581ddda19eb9" providerId="ADAL" clId="{F074FD98-069B-4F5C-8323-B76188D8DD54}" dt="2022-05-19T20:40:37.347" v="2282" actId="26606"/>
          <ac:spMkLst>
            <pc:docMk/>
            <pc:sldMk cId="3204159436" sldId="272"/>
            <ac:spMk id="3" creationId="{C5F07E4D-96C1-BE60-852F-792FD3F2A5F9}"/>
          </ac:spMkLst>
        </pc:spChg>
        <pc:spChg chg="add">
          <ac:chgData name="Jennifer S. Tatum" userId="fb497069-d37f-4306-a18b-581ddda19eb9" providerId="ADAL" clId="{F074FD98-069B-4F5C-8323-B76188D8DD54}" dt="2022-05-19T20:40:37.347" v="2282" actId="26606"/>
          <ac:spMkLst>
            <pc:docMk/>
            <pc:sldMk cId="3204159436" sldId="272"/>
            <ac:spMk id="8" creationId="{375136A9-49F9-4DA0-A741-F065B0FA091D}"/>
          </ac:spMkLst>
        </pc:spChg>
        <pc:spChg chg="add">
          <ac:chgData name="Jennifer S. Tatum" userId="fb497069-d37f-4306-a18b-581ddda19eb9" providerId="ADAL" clId="{F074FD98-069B-4F5C-8323-B76188D8DD54}" dt="2022-05-19T20:40:37.347" v="2282" actId="26606"/>
          <ac:spMkLst>
            <pc:docMk/>
            <pc:sldMk cId="3204159436" sldId="272"/>
            <ac:spMk id="10" creationId="{B912F6C7-0423-4B6F-AECE-710C848918FD}"/>
          </ac:spMkLst>
        </pc:spChg>
        <pc:cxnChg chg="add">
          <ac:chgData name="Jennifer S. Tatum" userId="fb497069-d37f-4306-a18b-581ddda19eb9" providerId="ADAL" clId="{F074FD98-069B-4F5C-8323-B76188D8DD54}" dt="2022-05-19T20:40:37.347" v="2282" actId="26606"/>
          <ac:cxnSpMkLst>
            <pc:docMk/>
            <pc:sldMk cId="3204159436" sldId="272"/>
            <ac:cxnSpMk id="12" creationId="{A7208205-03EE-4EC8-9C34-59270C1880D8}"/>
          </ac:cxnSpMkLst>
        </pc:cxnChg>
      </pc:sldChg>
      <pc:sldChg chg="addSp modSp new mod setBg">
        <pc:chgData name="Jennifer S. Tatum" userId="fb497069-d37f-4306-a18b-581ddda19eb9" providerId="ADAL" clId="{F074FD98-069B-4F5C-8323-B76188D8DD54}" dt="2022-05-19T21:04:48.019" v="2922" actId="26606"/>
        <pc:sldMkLst>
          <pc:docMk/>
          <pc:sldMk cId="4286267718" sldId="273"/>
        </pc:sldMkLst>
        <pc:spChg chg="mod">
          <ac:chgData name="Jennifer S. Tatum" userId="fb497069-d37f-4306-a18b-581ddda19eb9" providerId="ADAL" clId="{F074FD98-069B-4F5C-8323-B76188D8DD54}" dt="2022-05-19T21:04:48.019" v="2922" actId="26606"/>
          <ac:spMkLst>
            <pc:docMk/>
            <pc:sldMk cId="4286267718" sldId="273"/>
            <ac:spMk id="2" creationId="{4198D0B6-FC61-540C-1C14-90A2891F1791}"/>
          </ac:spMkLst>
        </pc:spChg>
        <pc:spChg chg="mod">
          <ac:chgData name="Jennifer S. Tatum" userId="fb497069-d37f-4306-a18b-581ddda19eb9" providerId="ADAL" clId="{F074FD98-069B-4F5C-8323-B76188D8DD54}" dt="2022-05-19T21:04:48.019" v="2922" actId="26606"/>
          <ac:spMkLst>
            <pc:docMk/>
            <pc:sldMk cId="4286267718" sldId="273"/>
            <ac:spMk id="3" creationId="{9B5683F6-136F-F0BD-8CE9-86FF91CF6BB2}"/>
          </ac:spMkLst>
        </pc:spChg>
        <pc:spChg chg="add">
          <ac:chgData name="Jennifer S. Tatum" userId="fb497069-d37f-4306-a18b-581ddda19eb9" providerId="ADAL" clId="{F074FD98-069B-4F5C-8323-B76188D8DD54}" dt="2022-05-19T21:04:48.019" v="2922" actId="26606"/>
          <ac:spMkLst>
            <pc:docMk/>
            <pc:sldMk cId="4286267718" sldId="273"/>
            <ac:spMk id="8" creationId="{375136A9-49F9-4DA0-A741-F065B0FA091D}"/>
          </ac:spMkLst>
        </pc:spChg>
        <pc:spChg chg="add">
          <ac:chgData name="Jennifer S. Tatum" userId="fb497069-d37f-4306-a18b-581ddda19eb9" providerId="ADAL" clId="{F074FD98-069B-4F5C-8323-B76188D8DD54}" dt="2022-05-19T21:04:48.019" v="2922" actId="26606"/>
          <ac:spMkLst>
            <pc:docMk/>
            <pc:sldMk cId="4286267718" sldId="273"/>
            <ac:spMk id="10" creationId="{B912F6C7-0423-4B6F-AECE-710C848918FD}"/>
          </ac:spMkLst>
        </pc:spChg>
        <pc:cxnChg chg="add">
          <ac:chgData name="Jennifer S. Tatum" userId="fb497069-d37f-4306-a18b-581ddda19eb9" providerId="ADAL" clId="{F074FD98-069B-4F5C-8323-B76188D8DD54}" dt="2022-05-19T21:04:48.019" v="2922" actId="26606"/>
          <ac:cxnSpMkLst>
            <pc:docMk/>
            <pc:sldMk cId="4286267718" sldId="273"/>
            <ac:cxnSpMk id="12" creationId="{A7208205-03EE-4EC8-9C34-59270C1880D8}"/>
          </ac:cxnSpMkLst>
        </pc:cxnChg>
      </pc:sldChg>
      <pc:sldChg chg="addSp delSp modSp new mod setBg setClrOvrMap">
        <pc:chgData name="Jennifer S. Tatum" userId="fb497069-d37f-4306-a18b-581ddda19eb9" providerId="ADAL" clId="{F074FD98-069B-4F5C-8323-B76188D8DD54}" dt="2022-05-19T20:44:23.735" v="2396" actId="26606"/>
        <pc:sldMkLst>
          <pc:docMk/>
          <pc:sldMk cId="1360378109" sldId="274"/>
        </pc:sldMkLst>
        <pc:spChg chg="mod">
          <ac:chgData name="Jennifer S. Tatum" userId="fb497069-d37f-4306-a18b-581ddda19eb9" providerId="ADAL" clId="{F074FD98-069B-4F5C-8323-B76188D8DD54}" dt="2022-05-19T20:44:23.735" v="2396" actId="26606"/>
          <ac:spMkLst>
            <pc:docMk/>
            <pc:sldMk cId="1360378109" sldId="274"/>
            <ac:spMk id="2" creationId="{AA30CBF1-31E5-7C7C-27F7-F7B78042DE4B}"/>
          </ac:spMkLst>
        </pc:spChg>
        <pc:spChg chg="del">
          <ac:chgData name="Jennifer S. Tatum" userId="fb497069-d37f-4306-a18b-581ddda19eb9" providerId="ADAL" clId="{F074FD98-069B-4F5C-8323-B76188D8DD54}" dt="2022-05-19T20:44:15.755" v="2391" actId="931"/>
          <ac:spMkLst>
            <pc:docMk/>
            <pc:sldMk cId="1360378109" sldId="274"/>
            <ac:spMk id="3" creationId="{2B6A479C-D19C-6BF9-D336-113344A3ED46}"/>
          </ac:spMkLst>
        </pc:spChg>
        <pc:spChg chg="add">
          <ac:chgData name="Jennifer S. Tatum" userId="fb497069-d37f-4306-a18b-581ddda19eb9" providerId="ADAL" clId="{F074FD98-069B-4F5C-8323-B76188D8DD54}" dt="2022-05-19T20:44:23.735" v="2396" actId="26606"/>
          <ac:spMkLst>
            <pc:docMk/>
            <pc:sldMk cId="1360378109" sldId="274"/>
            <ac:spMk id="10" creationId="{806ABAF8-A5F0-4E99-AB6D-67BFBB982B2B}"/>
          </ac:spMkLst>
        </pc:spChg>
        <pc:spChg chg="add">
          <ac:chgData name="Jennifer S. Tatum" userId="fb497069-d37f-4306-a18b-581ddda19eb9" providerId="ADAL" clId="{F074FD98-069B-4F5C-8323-B76188D8DD54}" dt="2022-05-19T20:44:23.735" v="2396" actId="26606"/>
          <ac:spMkLst>
            <pc:docMk/>
            <pc:sldMk cId="1360378109" sldId="274"/>
            <ac:spMk id="12" creationId="{5F7833E7-6A14-4F78-A2DD-5640A4F6C273}"/>
          </ac:spMkLst>
        </pc:spChg>
        <pc:picChg chg="add mod">
          <ac:chgData name="Jennifer S. Tatum" userId="fb497069-d37f-4306-a18b-581ddda19eb9" providerId="ADAL" clId="{F074FD98-069B-4F5C-8323-B76188D8DD54}" dt="2022-05-19T20:44:23.735" v="2396" actId="26606"/>
          <ac:picMkLst>
            <pc:docMk/>
            <pc:sldMk cId="1360378109" sldId="274"/>
            <ac:picMk id="5" creationId="{9DED6947-7C10-FA2A-E8CF-6587191C415F}"/>
          </ac:picMkLst>
        </pc:picChg>
      </pc:sldChg>
      <pc:sldChg chg="addSp delSp modSp new mod modClrScheme chgLayout">
        <pc:chgData name="Jennifer S. Tatum" userId="fb497069-d37f-4306-a18b-581ddda19eb9" providerId="ADAL" clId="{F074FD98-069B-4F5C-8323-B76188D8DD54}" dt="2022-05-19T20:46:58.749" v="2476" actId="20577"/>
        <pc:sldMkLst>
          <pc:docMk/>
          <pc:sldMk cId="2618724874" sldId="275"/>
        </pc:sldMkLst>
        <pc:spChg chg="del mod ord">
          <ac:chgData name="Jennifer S. Tatum" userId="fb497069-d37f-4306-a18b-581ddda19eb9" providerId="ADAL" clId="{F074FD98-069B-4F5C-8323-B76188D8DD54}" dt="2022-05-19T20:44:46.522" v="2410" actId="700"/>
          <ac:spMkLst>
            <pc:docMk/>
            <pc:sldMk cId="2618724874" sldId="275"/>
            <ac:spMk id="2" creationId="{0A7DFAF6-489E-4C23-34BF-BC41CE52A137}"/>
          </ac:spMkLst>
        </pc:spChg>
        <pc:spChg chg="del mod ord">
          <ac:chgData name="Jennifer S. Tatum" userId="fb497069-d37f-4306-a18b-581ddda19eb9" providerId="ADAL" clId="{F074FD98-069B-4F5C-8323-B76188D8DD54}" dt="2022-05-19T20:44:46.522" v="2410" actId="700"/>
          <ac:spMkLst>
            <pc:docMk/>
            <pc:sldMk cId="2618724874" sldId="275"/>
            <ac:spMk id="3" creationId="{61CF5F9F-4080-F340-45BE-A4A674EB9219}"/>
          </ac:spMkLst>
        </pc:spChg>
        <pc:spChg chg="add mod ord">
          <ac:chgData name="Jennifer S. Tatum" userId="fb497069-d37f-4306-a18b-581ddda19eb9" providerId="ADAL" clId="{F074FD98-069B-4F5C-8323-B76188D8DD54}" dt="2022-05-19T20:44:49.130" v="2421" actId="20577"/>
          <ac:spMkLst>
            <pc:docMk/>
            <pc:sldMk cId="2618724874" sldId="275"/>
            <ac:spMk id="4" creationId="{ACF35F0E-B1E0-A733-2B9B-62A22ED0BAE5}"/>
          </ac:spMkLst>
        </pc:spChg>
        <pc:spChg chg="add mod ord">
          <ac:chgData name="Jennifer S. Tatum" userId="fb497069-d37f-4306-a18b-581ddda19eb9" providerId="ADAL" clId="{F074FD98-069B-4F5C-8323-B76188D8DD54}" dt="2022-05-19T20:44:46.522" v="2410" actId="700"/>
          <ac:spMkLst>
            <pc:docMk/>
            <pc:sldMk cId="2618724874" sldId="275"/>
            <ac:spMk id="5" creationId="{88062A55-7FC7-BFEA-170C-D67E6E41FB84}"/>
          </ac:spMkLst>
        </pc:spChg>
        <pc:spChg chg="add mod ord">
          <ac:chgData name="Jennifer S. Tatum" userId="fb497069-d37f-4306-a18b-581ddda19eb9" providerId="ADAL" clId="{F074FD98-069B-4F5C-8323-B76188D8DD54}" dt="2022-05-19T20:46:58.749" v="2476" actId="20577"/>
          <ac:spMkLst>
            <pc:docMk/>
            <pc:sldMk cId="2618724874" sldId="275"/>
            <ac:spMk id="6" creationId="{87DE7995-DF3E-BFAE-B4D2-73F90EFB9D7A}"/>
          </ac:spMkLst>
        </pc:spChg>
        <pc:spChg chg="add mod ord">
          <ac:chgData name="Jennifer S. Tatum" userId="fb497069-d37f-4306-a18b-581ddda19eb9" providerId="ADAL" clId="{F074FD98-069B-4F5C-8323-B76188D8DD54}" dt="2022-05-19T20:44:46.522" v="2410" actId="700"/>
          <ac:spMkLst>
            <pc:docMk/>
            <pc:sldMk cId="2618724874" sldId="275"/>
            <ac:spMk id="7" creationId="{99CCC4F7-18F7-C79C-91A8-F9EF2F8F2F7F}"/>
          </ac:spMkLst>
        </pc:spChg>
        <pc:spChg chg="add del mod ord">
          <ac:chgData name="Jennifer S. Tatum" userId="fb497069-d37f-4306-a18b-581ddda19eb9" providerId="ADAL" clId="{F074FD98-069B-4F5C-8323-B76188D8DD54}" dt="2022-05-19T20:45:52.608" v="2422" actId="931"/>
          <ac:spMkLst>
            <pc:docMk/>
            <pc:sldMk cId="2618724874" sldId="275"/>
            <ac:spMk id="8" creationId="{13EC5C8F-C544-BC4C-D795-6C674FCD56EB}"/>
          </ac:spMkLst>
        </pc:spChg>
        <pc:picChg chg="add mod">
          <ac:chgData name="Jennifer S. Tatum" userId="fb497069-d37f-4306-a18b-581ddda19eb9" providerId="ADAL" clId="{F074FD98-069B-4F5C-8323-B76188D8DD54}" dt="2022-05-19T20:45:55.511" v="2425" actId="14100"/>
          <ac:picMkLst>
            <pc:docMk/>
            <pc:sldMk cId="2618724874" sldId="275"/>
            <ac:picMk id="10" creationId="{2D339635-DB7C-BFF3-37FA-07273D25DA69}"/>
          </ac:picMkLst>
        </pc:picChg>
      </pc:sldChg>
      <pc:sldChg chg="addSp modSp new mod setBg">
        <pc:chgData name="Jennifer S. Tatum" userId="fb497069-d37f-4306-a18b-581ddda19eb9" providerId="ADAL" clId="{F074FD98-069B-4F5C-8323-B76188D8DD54}" dt="2022-05-19T21:06:49.696" v="2948" actId="26606"/>
        <pc:sldMkLst>
          <pc:docMk/>
          <pc:sldMk cId="28048801" sldId="276"/>
        </pc:sldMkLst>
        <pc:spChg chg="mod">
          <ac:chgData name="Jennifer S. Tatum" userId="fb497069-d37f-4306-a18b-581ddda19eb9" providerId="ADAL" clId="{F074FD98-069B-4F5C-8323-B76188D8DD54}" dt="2022-05-19T21:06:49.696" v="2948" actId="26606"/>
          <ac:spMkLst>
            <pc:docMk/>
            <pc:sldMk cId="28048801" sldId="276"/>
            <ac:spMk id="2" creationId="{022DDC39-8C34-E23F-67E2-7ED8B9B0C6FF}"/>
          </ac:spMkLst>
        </pc:spChg>
        <pc:spChg chg="mod">
          <ac:chgData name="Jennifer S. Tatum" userId="fb497069-d37f-4306-a18b-581ddda19eb9" providerId="ADAL" clId="{F074FD98-069B-4F5C-8323-B76188D8DD54}" dt="2022-05-19T21:06:49.696" v="2948" actId="26606"/>
          <ac:spMkLst>
            <pc:docMk/>
            <pc:sldMk cId="28048801" sldId="276"/>
            <ac:spMk id="3" creationId="{7F06F200-7E06-C206-9C49-A197651C2CB7}"/>
          </ac:spMkLst>
        </pc:spChg>
        <pc:spChg chg="add">
          <ac:chgData name="Jennifer S. Tatum" userId="fb497069-d37f-4306-a18b-581ddda19eb9" providerId="ADAL" clId="{F074FD98-069B-4F5C-8323-B76188D8DD54}" dt="2022-05-19T21:06:49.696" v="2948" actId="26606"/>
          <ac:spMkLst>
            <pc:docMk/>
            <pc:sldMk cId="28048801" sldId="276"/>
            <ac:spMk id="8" creationId="{375136A9-49F9-4DA0-A741-F065B0FA091D}"/>
          </ac:spMkLst>
        </pc:spChg>
        <pc:spChg chg="add">
          <ac:chgData name="Jennifer S. Tatum" userId="fb497069-d37f-4306-a18b-581ddda19eb9" providerId="ADAL" clId="{F074FD98-069B-4F5C-8323-B76188D8DD54}" dt="2022-05-19T21:06:49.696" v="2948" actId="26606"/>
          <ac:spMkLst>
            <pc:docMk/>
            <pc:sldMk cId="28048801" sldId="276"/>
            <ac:spMk id="10" creationId="{B912F6C7-0423-4B6F-AECE-710C848918FD}"/>
          </ac:spMkLst>
        </pc:spChg>
        <pc:cxnChg chg="add">
          <ac:chgData name="Jennifer S. Tatum" userId="fb497069-d37f-4306-a18b-581ddda19eb9" providerId="ADAL" clId="{F074FD98-069B-4F5C-8323-B76188D8DD54}" dt="2022-05-19T21:06:49.696" v="2948" actId="26606"/>
          <ac:cxnSpMkLst>
            <pc:docMk/>
            <pc:sldMk cId="28048801" sldId="276"/>
            <ac:cxnSpMk id="12" creationId="{A7208205-03EE-4EC8-9C34-59270C1880D8}"/>
          </ac:cxnSpMkLst>
        </pc:cxnChg>
      </pc:sldChg>
      <pc:sldChg chg="addSp modSp new mod setBg">
        <pc:chgData name="Jennifer S. Tatum" userId="fb497069-d37f-4306-a18b-581ddda19eb9" providerId="ADAL" clId="{F074FD98-069B-4F5C-8323-B76188D8DD54}" dt="2022-05-19T21:07:48.688" v="2970" actId="26606"/>
        <pc:sldMkLst>
          <pc:docMk/>
          <pc:sldMk cId="1386655193" sldId="277"/>
        </pc:sldMkLst>
        <pc:spChg chg="mod">
          <ac:chgData name="Jennifer S. Tatum" userId="fb497069-d37f-4306-a18b-581ddda19eb9" providerId="ADAL" clId="{F074FD98-069B-4F5C-8323-B76188D8DD54}" dt="2022-05-19T21:07:48.688" v="2970" actId="26606"/>
          <ac:spMkLst>
            <pc:docMk/>
            <pc:sldMk cId="1386655193" sldId="277"/>
            <ac:spMk id="2" creationId="{BA8FC3E3-8966-F145-FC61-DE646919D34F}"/>
          </ac:spMkLst>
        </pc:spChg>
        <pc:spChg chg="mod">
          <ac:chgData name="Jennifer S. Tatum" userId="fb497069-d37f-4306-a18b-581ddda19eb9" providerId="ADAL" clId="{F074FD98-069B-4F5C-8323-B76188D8DD54}" dt="2022-05-19T21:07:48.688" v="2970" actId="26606"/>
          <ac:spMkLst>
            <pc:docMk/>
            <pc:sldMk cId="1386655193" sldId="277"/>
            <ac:spMk id="3" creationId="{B19AB2AC-B43A-37BE-026E-07B09D24044A}"/>
          </ac:spMkLst>
        </pc:spChg>
        <pc:spChg chg="add">
          <ac:chgData name="Jennifer S. Tatum" userId="fb497069-d37f-4306-a18b-581ddda19eb9" providerId="ADAL" clId="{F074FD98-069B-4F5C-8323-B76188D8DD54}" dt="2022-05-19T21:07:48.688" v="2970" actId="26606"/>
          <ac:spMkLst>
            <pc:docMk/>
            <pc:sldMk cId="1386655193" sldId="277"/>
            <ac:spMk id="8" creationId="{375136A9-49F9-4DA0-A741-F065B0FA091D}"/>
          </ac:spMkLst>
        </pc:spChg>
        <pc:spChg chg="add">
          <ac:chgData name="Jennifer S. Tatum" userId="fb497069-d37f-4306-a18b-581ddda19eb9" providerId="ADAL" clId="{F074FD98-069B-4F5C-8323-B76188D8DD54}" dt="2022-05-19T21:07:48.688" v="2970" actId="26606"/>
          <ac:spMkLst>
            <pc:docMk/>
            <pc:sldMk cId="1386655193" sldId="277"/>
            <ac:spMk id="10" creationId="{B912F6C7-0423-4B6F-AECE-710C848918FD}"/>
          </ac:spMkLst>
        </pc:spChg>
        <pc:cxnChg chg="add">
          <ac:chgData name="Jennifer S. Tatum" userId="fb497069-d37f-4306-a18b-581ddda19eb9" providerId="ADAL" clId="{F074FD98-069B-4F5C-8323-B76188D8DD54}" dt="2022-05-19T21:07:48.688" v="2970" actId="26606"/>
          <ac:cxnSpMkLst>
            <pc:docMk/>
            <pc:sldMk cId="1386655193" sldId="277"/>
            <ac:cxnSpMk id="12" creationId="{A7208205-03EE-4EC8-9C34-59270C1880D8}"/>
          </ac:cxnSpMkLst>
        </pc:cxnChg>
      </pc:sldChg>
      <pc:sldChg chg="addSp modSp new mod setBg">
        <pc:chgData name="Jennifer S. Tatum" userId="fb497069-d37f-4306-a18b-581ddda19eb9" providerId="ADAL" clId="{F074FD98-069B-4F5C-8323-B76188D8DD54}" dt="2022-05-19T21:08:51.432" v="2998" actId="26606"/>
        <pc:sldMkLst>
          <pc:docMk/>
          <pc:sldMk cId="2066101980" sldId="278"/>
        </pc:sldMkLst>
        <pc:spChg chg="mod">
          <ac:chgData name="Jennifer S. Tatum" userId="fb497069-d37f-4306-a18b-581ddda19eb9" providerId="ADAL" clId="{F074FD98-069B-4F5C-8323-B76188D8DD54}" dt="2022-05-19T21:08:51.432" v="2998" actId="26606"/>
          <ac:spMkLst>
            <pc:docMk/>
            <pc:sldMk cId="2066101980" sldId="278"/>
            <ac:spMk id="2" creationId="{AFD7A9F3-0F0A-E93D-011E-031D987FC093}"/>
          </ac:spMkLst>
        </pc:spChg>
        <pc:spChg chg="mod">
          <ac:chgData name="Jennifer S. Tatum" userId="fb497069-d37f-4306-a18b-581ddda19eb9" providerId="ADAL" clId="{F074FD98-069B-4F5C-8323-B76188D8DD54}" dt="2022-05-19T21:08:51.432" v="2998" actId="26606"/>
          <ac:spMkLst>
            <pc:docMk/>
            <pc:sldMk cId="2066101980" sldId="278"/>
            <ac:spMk id="3" creationId="{2A44BB01-89BA-60D9-15DF-145DD68B7071}"/>
          </ac:spMkLst>
        </pc:spChg>
        <pc:spChg chg="add">
          <ac:chgData name="Jennifer S. Tatum" userId="fb497069-d37f-4306-a18b-581ddda19eb9" providerId="ADAL" clId="{F074FD98-069B-4F5C-8323-B76188D8DD54}" dt="2022-05-19T21:08:51.432" v="2998" actId="26606"/>
          <ac:spMkLst>
            <pc:docMk/>
            <pc:sldMk cId="2066101980" sldId="278"/>
            <ac:spMk id="8" creationId="{375136A9-49F9-4DA0-A741-F065B0FA091D}"/>
          </ac:spMkLst>
        </pc:spChg>
        <pc:spChg chg="add">
          <ac:chgData name="Jennifer S. Tatum" userId="fb497069-d37f-4306-a18b-581ddda19eb9" providerId="ADAL" clId="{F074FD98-069B-4F5C-8323-B76188D8DD54}" dt="2022-05-19T21:08:51.432" v="2998" actId="26606"/>
          <ac:spMkLst>
            <pc:docMk/>
            <pc:sldMk cId="2066101980" sldId="278"/>
            <ac:spMk id="10" creationId="{B912F6C7-0423-4B6F-AECE-710C848918FD}"/>
          </ac:spMkLst>
        </pc:spChg>
        <pc:cxnChg chg="add">
          <ac:chgData name="Jennifer S. Tatum" userId="fb497069-d37f-4306-a18b-581ddda19eb9" providerId="ADAL" clId="{F074FD98-069B-4F5C-8323-B76188D8DD54}" dt="2022-05-19T21:08:51.432" v="2998" actId="26606"/>
          <ac:cxnSpMkLst>
            <pc:docMk/>
            <pc:sldMk cId="2066101980" sldId="278"/>
            <ac:cxnSpMk id="12" creationId="{A7208205-03EE-4EC8-9C34-59270C1880D8}"/>
          </ac:cxnSpMkLst>
        </pc:cxnChg>
      </pc:sldChg>
      <pc:sldChg chg="addSp delSp modSp new mod setBg modClrScheme chgLayout">
        <pc:chgData name="Jennifer S. Tatum" userId="fb497069-d37f-4306-a18b-581ddda19eb9" providerId="ADAL" clId="{F074FD98-069B-4F5C-8323-B76188D8DD54}" dt="2022-05-19T21:10:09.251" v="3030" actId="26606"/>
        <pc:sldMkLst>
          <pc:docMk/>
          <pc:sldMk cId="857035708" sldId="279"/>
        </pc:sldMkLst>
        <pc:spChg chg="mod ord">
          <ac:chgData name="Jennifer S. Tatum" userId="fb497069-d37f-4306-a18b-581ddda19eb9" providerId="ADAL" clId="{F074FD98-069B-4F5C-8323-B76188D8DD54}" dt="2022-05-19T21:10:09.251" v="3030" actId="26606"/>
          <ac:spMkLst>
            <pc:docMk/>
            <pc:sldMk cId="857035708" sldId="279"/>
            <ac:spMk id="2" creationId="{A0B6C81E-E497-9628-583B-2495632FF1B0}"/>
          </ac:spMkLst>
        </pc:spChg>
        <pc:spChg chg="del">
          <ac:chgData name="Jennifer S. Tatum" userId="fb497069-d37f-4306-a18b-581ddda19eb9" providerId="ADAL" clId="{F074FD98-069B-4F5C-8323-B76188D8DD54}" dt="2022-05-19T21:09:40.863" v="3024" actId="931"/>
          <ac:spMkLst>
            <pc:docMk/>
            <pc:sldMk cId="857035708" sldId="279"/>
            <ac:spMk id="3" creationId="{F64E790A-07CB-67EA-9B2F-CA4358686DBC}"/>
          </ac:spMkLst>
        </pc:spChg>
        <pc:spChg chg="add del mod ord">
          <ac:chgData name="Jennifer S. Tatum" userId="fb497069-d37f-4306-a18b-581ddda19eb9" providerId="ADAL" clId="{F074FD98-069B-4F5C-8323-B76188D8DD54}" dt="2022-05-19T21:10:07.175" v="3029" actId="700"/>
          <ac:spMkLst>
            <pc:docMk/>
            <pc:sldMk cId="857035708" sldId="279"/>
            <ac:spMk id="6" creationId="{E0D46C50-AF33-BB9D-112C-210815CB27D8}"/>
          </ac:spMkLst>
        </pc:spChg>
        <pc:spChg chg="add del mod ord">
          <ac:chgData name="Jennifer S. Tatum" userId="fb497069-d37f-4306-a18b-581ddda19eb9" providerId="ADAL" clId="{F074FD98-069B-4F5C-8323-B76188D8DD54}" dt="2022-05-19T21:10:07.175" v="3029" actId="700"/>
          <ac:spMkLst>
            <pc:docMk/>
            <pc:sldMk cId="857035708" sldId="279"/>
            <ac:spMk id="7" creationId="{0737407B-B77E-F79C-3C79-4E21CECE00B3}"/>
          </ac:spMkLst>
        </pc:spChg>
        <pc:spChg chg="add del mod ord">
          <ac:chgData name="Jennifer S. Tatum" userId="fb497069-d37f-4306-a18b-581ddda19eb9" providerId="ADAL" clId="{F074FD98-069B-4F5C-8323-B76188D8DD54}" dt="2022-05-19T21:10:07.175" v="3029" actId="700"/>
          <ac:spMkLst>
            <pc:docMk/>
            <pc:sldMk cId="857035708" sldId="279"/>
            <ac:spMk id="8" creationId="{25525919-6970-D74C-62DD-4638B59899D8}"/>
          </ac:spMkLst>
        </pc:spChg>
        <pc:picChg chg="add mod ord">
          <ac:chgData name="Jennifer S. Tatum" userId="fb497069-d37f-4306-a18b-581ddda19eb9" providerId="ADAL" clId="{F074FD98-069B-4F5C-8323-B76188D8DD54}" dt="2022-05-19T21:10:09.251" v="3030" actId="26606"/>
          <ac:picMkLst>
            <pc:docMk/>
            <pc:sldMk cId="857035708" sldId="279"/>
            <ac:picMk id="5" creationId="{4129D3B8-4A3A-505A-AFD6-CD8A7AB7033E}"/>
          </ac:picMkLst>
        </pc:picChg>
      </pc:sldChg>
      <pc:sldChg chg="addSp delSp modSp new mod modClrScheme chgLayout">
        <pc:chgData name="Jennifer S. Tatum" userId="fb497069-d37f-4306-a18b-581ddda19eb9" providerId="ADAL" clId="{F074FD98-069B-4F5C-8323-B76188D8DD54}" dt="2022-05-19T21:11:08.051" v="3048" actId="27614"/>
        <pc:sldMkLst>
          <pc:docMk/>
          <pc:sldMk cId="141142126" sldId="280"/>
        </pc:sldMkLst>
        <pc:spChg chg="del mod ord">
          <ac:chgData name="Jennifer S. Tatum" userId="fb497069-d37f-4306-a18b-581ddda19eb9" providerId="ADAL" clId="{F074FD98-069B-4F5C-8323-B76188D8DD54}" dt="2022-05-19T21:10:16.304" v="3032" actId="700"/>
          <ac:spMkLst>
            <pc:docMk/>
            <pc:sldMk cId="141142126" sldId="280"/>
            <ac:spMk id="2" creationId="{76F94CE7-A47A-88A1-2FA4-3CB0593AEA2E}"/>
          </ac:spMkLst>
        </pc:spChg>
        <pc:spChg chg="del mod ord">
          <ac:chgData name="Jennifer S. Tatum" userId="fb497069-d37f-4306-a18b-581ddda19eb9" providerId="ADAL" clId="{F074FD98-069B-4F5C-8323-B76188D8DD54}" dt="2022-05-19T21:10:16.304" v="3032" actId="700"/>
          <ac:spMkLst>
            <pc:docMk/>
            <pc:sldMk cId="141142126" sldId="280"/>
            <ac:spMk id="3" creationId="{05F55A15-F676-CEAF-F94D-8D2D266C04B8}"/>
          </ac:spMkLst>
        </pc:spChg>
        <pc:spChg chg="add mod ord">
          <ac:chgData name="Jennifer S. Tatum" userId="fb497069-d37f-4306-a18b-581ddda19eb9" providerId="ADAL" clId="{F074FD98-069B-4F5C-8323-B76188D8DD54}" dt="2022-05-19T21:10:19.517" v="3044" actId="20577"/>
          <ac:spMkLst>
            <pc:docMk/>
            <pc:sldMk cId="141142126" sldId="280"/>
            <ac:spMk id="4" creationId="{38346D7E-9813-C113-13D5-C0EDD1A8628A}"/>
          </ac:spMkLst>
        </pc:spChg>
        <pc:spChg chg="add mod ord">
          <ac:chgData name="Jennifer S. Tatum" userId="fb497069-d37f-4306-a18b-581ddda19eb9" providerId="ADAL" clId="{F074FD98-069B-4F5C-8323-B76188D8DD54}" dt="2022-05-19T21:10:16.304" v="3032" actId="700"/>
          <ac:spMkLst>
            <pc:docMk/>
            <pc:sldMk cId="141142126" sldId="280"/>
            <ac:spMk id="5" creationId="{30390607-8D6E-0D74-566F-5EBC181B3D53}"/>
          </ac:spMkLst>
        </pc:spChg>
        <pc:spChg chg="add mod ord">
          <ac:chgData name="Jennifer S. Tatum" userId="fb497069-d37f-4306-a18b-581ddda19eb9" providerId="ADAL" clId="{F074FD98-069B-4F5C-8323-B76188D8DD54}" dt="2022-05-19T21:10:46.774" v="3046" actId="207"/>
          <ac:spMkLst>
            <pc:docMk/>
            <pc:sldMk cId="141142126" sldId="280"/>
            <ac:spMk id="6" creationId="{9ED73E6D-6DF4-B1C4-A6A1-B7BE0017C144}"/>
          </ac:spMkLst>
        </pc:spChg>
        <pc:spChg chg="add mod ord">
          <ac:chgData name="Jennifer S. Tatum" userId="fb497069-d37f-4306-a18b-581ddda19eb9" providerId="ADAL" clId="{F074FD98-069B-4F5C-8323-B76188D8DD54}" dt="2022-05-19T21:10:16.304" v="3032" actId="700"/>
          <ac:spMkLst>
            <pc:docMk/>
            <pc:sldMk cId="141142126" sldId="280"/>
            <ac:spMk id="7" creationId="{7D3F5E9F-DB00-07EB-3F43-E85363F1A051}"/>
          </ac:spMkLst>
        </pc:spChg>
        <pc:spChg chg="add del mod ord">
          <ac:chgData name="Jennifer S. Tatum" userId="fb497069-d37f-4306-a18b-581ddda19eb9" providerId="ADAL" clId="{F074FD98-069B-4F5C-8323-B76188D8DD54}" dt="2022-05-19T21:11:07.068" v="3047" actId="931"/>
          <ac:spMkLst>
            <pc:docMk/>
            <pc:sldMk cId="141142126" sldId="280"/>
            <ac:spMk id="8" creationId="{497C7123-3FBA-D2F0-4110-B980677A660A}"/>
          </ac:spMkLst>
        </pc:spChg>
        <pc:picChg chg="add mod">
          <ac:chgData name="Jennifer S. Tatum" userId="fb497069-d37f-4306-a18b-581ddda19eb9" providerId="ADAL" clId="{F074FD98-069B-4F5C-8323-B76188D8DD54}" dt="2022-05-19T21:11:08.051" v="3048" actId="27614"/>
          <ac:picMkLst>
            <pc:docMk/>
            <pc:sldMk cId="141142126" sldId="280"/>
            <ac:picMk id="10" creationId="{EB2225EA-8693-86BB-A267-65AE984B01DC}"/>
          </ac:picMkLst>
        </pc:picChg>
      </pc:sldChg>
      <pc:sldChg chg="addSp delSp modSp new mod setBg">
        <pc:chgData name="Jennifer S. Tatum" userId="fb497069-d37f-4306-a18b-581ddda19eb9" providerId="ADAL" clId="{F074FD98-069B-4F5C-8323-B76188D8DD54}" dt="2022-05-19T21:13:35.521" v="3082" actId="5793"/>
        <pc:sldMkLst>
          <pc:docMk/>
          <pc:sldMk cId="1453382499" sldId="281"/>
        </pc:sldMkLst>
        <pc:spChg chg="mod">
          <ac:chgData name="Jennifer S. Tatum" userId="fb497069-d37f-4306-a18b-581ddda19eb9" providerId="ADAL" clId="{F074FD98-069B-4F5C-8323-B76188D8DD54}" dt="2022-05-19T21:13:35.521" v="3082" actId="5793"/>
          <ac:spMkLst>
            <pc:docMk/>
            <pc:sldMk cId="1453382499" sldId="281"/>
            <ac:spMk id="2" creationId="{3793006D-B68A-2491-16FB-C4A4771464FA}"/>
          </ac:spMkLst>
        </pc:spChg>
        <pc:spChg chg="del">
          <ac:chgData name="Jennifer S. Tatum" userId="fb497069-d37f-4306-a18b-581ddda19eb9" providerId="ADAL" clId="{F074FD98-069B-4F5C-8323-B76188D8DD54}" dt="2022-05-19T21:13:29.301" v="3075" actId="931"/>
          <ac:spMkLst>
            <pc:docMk/>
            <pc:sldMk cId="1453382499" sldId="281"/>
            <ac:spMk id="3" creationId="{D6FFAE46-681F-1CA2-E139-A61207A0A08D}"/>
          </ac:spMkLst>
        </pc:spChg>
        <pc:picChg chg="add mod">
          <ac:chgData name="Jennifer S. Tatum" userId="fb497069-d37f-4306-a18b-581ddda19eb9" providerId="ADAL" clId="{F074FD98-069B-4F5C-8323-B76188D8DD54}" dt="2022-05-19T21:13:31.757" v="3078" actId="26606"/>
          <ac:picMkLst>
            <pc:docMk/>
            <pc:sldMk cId="1453382499" sldId="281"/>
            <ac:picMk id="5" creationId="{5DF17EC1-9AEE-B943-F4AA-D92EF7E46943}"/>
          </ac:picMkLst>
        </pc:picChg>
      </pc:sldChg>
      <pc:sldChg chg="addSp delSp modSp new mod modClrScheme chgLayout">
        <pc:chgData name="Jennifer S. Tatum" userId="fb497069-d37f-4306-a18b-581ddda19eb9" providerId="ADAL" clId="{F074FD98-069B-4F5C-8323-B76188D8DD54}" dt="2022-05-19T21:15:48.958" v="3148" actId="20577"/>
        <pc:sldMkLst>
          <pc:docMk/>
          <pc:sldMk cId="1139728412" sldId="282"/>
        </pc:sldMkLst>
        <pc:spChg chg="del mod ord">
          <ac:chgData name="Jennifer S. Tatum" userId="fb497069-d37f-4306-a18b-581ddda19eb9" providerId="ADAL" clId="{F074FD98-069B-4F5C-8323-B76188D8DD54}" dt="2022-05-19T21:13:40.893" v="3084" actId="700"/>
          <ac:spMkLst>
            <pc:docMk/>
            <pc:sldMk cId="1139728412" sldId="282"/>
            <ac:spMk id="2" creationId="{87FFB5AD-734B-4434-9E2C-BA70E05156F9}"/>
          </ac:spMkLst>
        </pc:spChg>
        <pc:spChg chg="del mod ord">
          <ac:chgData name="Jennifer S. Tatum" userId="fb497069-d37f-4306-a18b-581ddda19eb9" providerId="ADAL" clId="{F074FD98-069B-4F5C-8323-B76188D8DD54}" dt="2022-05-19T21:13:40.893" v="3084" actId="700"/>
          <ac:spMkLst>
            <pc:docMk/>
            <pc:sldMk cId="1139728412" sldId="282"/>
            <ac:spMk id="3" creationId="{FA332578-7928-1796-2FE1-969DF0F31A59}"/>
          </ac:spMkLst>
        </pc:spChg>
        <pc:spChg chg="add mod ord">
          <ac:chgData name="Jennifer S. Tatum" userId="fb497069-d37f-4306-a18b-581ddda19eb9" providerId="ADAL" clId="{F074FD98-069B-4F5C-8323-B76188D8DD54}" dt="2022-05-19T21:13:47.634" v="3104" actId="20577"/>
          <ac:spMkLst>
            <pc:docMk/>
            <pc:sldMk cId="1139728412" sldId="282"/>
            <ac:spMk id="4" creationId="{3E75EEE6-79E1-13DA-8BD3-D5ACC3E5E5C7}"/>
          </ac:spMkLst>
        </pc:spChg>
        <pc:spChg chg="add mod ord">
          <ac:chgData name="Jennifer S. Tatum" userId="fb497069-d37f-4306-a18b-581ddda19eb9" providerId="ADAL" clId="{F074FD98-069B-4F5C-8323-B76188D8DD54}" dt="2022-05-19T21:13:40.893" v="3084" actId="700"/>
          <ac:spMkLst>
            <pc:docMk/>
            <pc:sldMk cId="1139728412" sldId="282"/>
            <ac:spMk id="5" creationId="{5628DF1E-B743-55BD-E547-FC5BB8231D54}"/>
          </ac:spMkLst>
        </pc:spChg>
        <pc:spChg chg="add mod ord">
          <ac:chgData name="Jennifer S. Tatum" userId="fb497069-d37f-4306-a18b-581ddda19eb9" providerId="ADAL" clId="{F074FD98-069B-4F5C-8323-B76188D8DD54}" dt="2022-05-19T21:15:48.958" v="3148" actId="20577"/>
          <ac:spMkLst>
            <pc:docMk/>
            <pc:sldMk cId="1139728412" sldId="282"/>
            <ac:spMk id="6" creationId="{FCD7FE79-CA5D-74C4-F447-BEE832FF8FC1}"/>
          </ac:spMkLst>
        </pc:spChg>
        <pc:spChg chg="add mod ord">
          <ac:chgData name="Jennifer S. Tatum" userId="fb497069-d37f-4306-a18b-581ddda19eb9" providerId="ADAL" clId="{F074FD98-069B-4F5C-8323-B76188D8DD54}" dt="2022-05-19T21:13:40.893" v="3084" actId="700"/>
          <ac:spMkLst>
            <pc:docMk/>
            <pc:sldMk cId="1139728412" sldId="282"/>
            <ac:spMk id="7" creationId="{5CC2A651-E363-27B3-E9A6-AAF532808598}"/>
          </ac:spMkLst>
        </pc:spChg>
        <pc:spChg chg="add del mod ord">
          <ac:chgData name="Jennifer S. Tatum" userId="fb497069-d37f-4306-a18b-581ddda19eb9" providerId="ADAL" clId="{F074FD98-069B-4F5C-8323-B76188D8DD54}" dt="2022-05-19T21:14:58.597" v="3105" actId="931"/>
          <ac:spMkLst>
            <pc:docMk/>
            <pc:sldMk cId="1139728412" sldId="282"/>
            <ac:spMk id="8" creationId="{7124DCF5-6789-EE80-0842-7A764D777678}"/>
          </ac:spMkLst>
        </pc:spChg>
        <pc:picChg chg="add mod">
          <ac:chgData name="Jennifer S. Tatum" userId="fb497069-d37f-4306-a18b-581ddda19eb9" providerId="ADAL" clId="{F074FD98-069B-4F5C-8323-B76188D8DD54}" dt="2022-05-19T21:15:10.254" v="3108" actId="14100"/>
          <ac:picMkLst>
            <pc:docMk/>
            <pc:sldMk cId="1139728412" sldId="282"/>
            <ac:picMk id="10" creationId="{3E6F3A2D-DDE3-ABD9-01C4-C41EFAFCAF0C}"/>
          </ac:picMkLst>
        </pc:picChg>
      </pc:sldChg>
      <pc:sldChg chg="addSp delSp modSp new mod setBg">
        <pc:chgData name="Jennifer S. Tatum" userId="fb497069-d37f-4306-a18b-581ddda19eb9" providerId="ADAL" clId="{F074FD98-069B-4F5C-8323-B76188D8DD54}" dt="2022-05-19T21:22:13.598" v="3239" actId="26606"/>
        <pc:sldMkLst>
          <pc:docMk/>
          <pc:sldMk cId="2558101375" sldId="283"/>
        </pc:sldMkLst>
        <pc:spChg chg="mod">
          <ac:chgData name="Jennifer S. Tatum" userId="fb497069-d37f-4306-a18b-581ddda19eb9" providerId="ADAL" clId="{F074FD98-069B-4F5C-8323-B76188D8DD54}" dt="2022-05-19T21:22:13.598" v="3239" actId="26606"/>
          <ac:spMkLst>
            <pc:docMk/>
            <pc:sldMk cId="2558101375" sldId="283"/>
            <ac:spMk id="2" creationId="{1067A0FD-B1AC-1555-CD89-0CEFE96E5DE8}"/>
          </ac:spMkLst>
        </pc:spChg>
        <pc:spChg chg="del">
          <ac:chgData name="Jennifer S. Tatum" userId="fb497069-d37f-4306-a18b-581ddda19eb9" providerId="ADAL" clId="{F074FD98-069B-4F5C-8323-B76188D8DD54}" dt="2022-05-19T21:22:09.393" v="3236" actId="931"/>
          <ac:spMkLst>
            <pc:docMk/>
            <pc:sldMk cId="2558101375" sldId="283"/>
            <ac:spMk id="3" creationId="{8BDD8329-3A0C-769E-ED28-00F9185BC428}"/>
          </ac:spMkLst>
        </pc:spChg>
        <pc:picChg chg="add mod">
          <ac:chgData name="Jennifer S. Tatum" userId="fb497069-d37f-4306-a18b-581ddda19eb9" providerId="ADAL" clId="{F074FD98-069B-4F5C-8323-B76188D8DD54}" dt="2022-05-19T21:22:13.598" v="3239" actId="26606"/>
          <ac:picMkLst>
            <pc:docMk/>
            <pc:sldMk cId="2558101375" sldId="283"/>
            <ac:picMk id="5" creationId="{9417D472-9E85-4EE5-33E0-0BC1183AB519}"/>
          </ac:picMkLst>
        </pc:picChg>
      </pc:sldChg>
      <pc:sldChg chg="addSp delSp modSp new mod modClrScheme chgLayout">
        <pc:chgData name="Jennifer S. Tatum" userId="fb497069-d37f-4306-a18b-581ddda19eb9" providerId="ADAL" clId="{F074FD98-069B-4F5C-8323-B76188D8DD54}" dt="2022-05-19T21:24:07.375" v="3293" actId="20577"/>
        <pc:sldMkLst>
          <pc:docMk/>
          <pc:sldMk cId="3043680276" sldId="284"/>
        </pc:sldMkLst>
        <pc:spChg chg="mod ord">
          <ac:chgData name="Jennifer S. Tatum" userId="fb497069-d37f-4306-a18b-581ddda19eb9" providerId="ADAL" clId="{F074FD98-069B-4F5C-8323-B76188D8DD54}" dt="2022-05-19T21:22:35.812" v="3263" actId="700"/>
          <ac:spMkLst>
            <pc:docMk/>
            <pc:sldMk cId="3043680276" sldId="284"/>
            <ac:spMk id="2" creationId="{F224E72A-70EC-A94D-BA2F-82EE764DED98}"/>
          </ac:spMkLst>
        </pc:spChg>
        <pc:spChg chg="del mod ord">
          <ac:chgData name="Jennifer S. Tatum" userId="fb497069-d37f-4306-a18b-581ddda19eb9" providerId="ADAL" clId="{F074FD98-069B-4F5C-8323-B76188D8DD54}" dt="2022-05-19T21:22:35.812" v="3263" actId="700"/>
          <ac:spMkLst>
            <pc:docMk/>
            <pc:sldMk cId="3043680276" sldId="284"/>
            <ac:spMk id="3" creationId="{1AC886D0-6EFF-4DBD-B167-3B87E45B8992}"/>
          </ac:spMkLst>
        </pc:spChg>
        <pc:spChg chg="add mod ord">
          <ac:chgData name="Jennifer S. Tatum" userId="fb497069-d37f-4306-a18b-581ddda19eb9" providerId="ADAL" clId="{F074FD98-069B-4F5C-8323-B76188D8DD54}" dt="2022-05-19T21:22:35.812" v="3263" actId="700"/>
          <ac:spMkLst>
            <pc:docMk/>
            <pc:sldMk cId="3043680276" sldId="284"/>
            <ac:spMk id="4" creationId="{33C13693-8D32-BD4C-970B-CF4343C0B12F}"/>
          </ac:spMkLst>
        </pc:spChg>
        <pc:spChg chg="add mod ord">
          <ac:chgData name="Jennifer S. Tatum" userId="fb497069-d37f-4306-a18b-581ddda19eb9" providerId="ADAL" clId="{F074FD98-069B-4F5C-8323-B76188D8DD54}" dt="2022-05-19T21:24:07.375" v="3293" actId="20577"/>
          <ac:spMkLst>
            <pc:docMk/>
            <pc:sldMk cId="3043680276" sldId="284"/>
            <ac:spMk id="5" creationId="{1B861453-42F7-B4D4-94A5-0D047E648FA3}"/>
          </ac:spMkLst>
        </pc:spChg>
        <pc:spChg chg="add mod ord">
          <ac:chgData name="Jennifer S. Tatum" userId="fb497069-d37f-4306-a18b-581ddda19eb9" providerId="ADAL" clId="{F074FD98-069B-4F5C-8323-B76188D8DD54}" dt="2022-05-19T21:22:35.812" v="3263" actId="700"/>
          <ac:spMkLst>
            <pc:docMk/>
            <pc:sldMk cId="3043680276" sldId="284"/>
            <ac:spMk id="6" creationId="{E93ACD89-7AE0-5D54-C7F2-0FEB247FB620}"/>
          </ac:spMkLst>
        </pc:spChg>
        <pc:spChg chg="add del mod ord">
          <ac:chgData name="Jennifer S. Tatum" userId="fb497069-d37f-4306-a18b-581ddda19eb9" providerId="ADAL" clId="{F074FD98-069B-4F5C-8323-B76188D8DD54}" dt="2022-05-19T21:23:03.284" v="3264" actId="931"/>
          <ac:spMkLst>
            <pc:docMk/>
            <pc:sldMk cId="3043680276" sldId="284"/>
            <ac:spMk id="7" creationId="{3BEC22EC-B058-9D48-E818-085C9515530E}"/>
          </ac:spMkLst>
        </pc:spChg>
        <pc:picChg chg="add mod">
          <ac:chgData name="Jennifer S. Tatum" userId="fb497069-d37f-4306-a18b-581ddda19eb9" providerId="ADAL" clId="{F074FD98-069B-4F5C-8323-B76188D8DD54}" dt="2022-05-19T21:23:03.869" v="3266" actId="962"/>
          <ac:picMkLst>
            <pc:docMk/>
            <pc:sldMk cId="3043680276" sldId="284"/>
            <ac:picMk id="9" creationId="{6A8FD4FE-D072-8A19-43EC-E363025FF774}"/>
          </ac:picMkLst>
        </pc:picChg>
      </pc:sldChg>
      <pc:sldChg chg="addSp delSp modSp new mod setBg">
        <pc:chgData name="Jennifer S. Tatum" userId="fb497069-d37f-4306-a18b-581ddda19eb9" providerId="ADAL" clId="{F074FD98-069B-4F5C-8323-B76188D8DD54}" dt="2022-05-19T21:34:02.491" v="3421" actId="26606"/>
        <pc:sldMkLst>
          <pc:docMk/>
          <pc:sldMk cId="4190913980" sldId="285"/>
        </pc:sldMkLst>
        <pc:spChg chg="mod">
          <ac:chgData name="Jennifer S. Tatum" userId="fb497069-d37f-4306-a18b-581ddda19eb9" providerId="ADAL" clId="{F074FD98-069B-4F5C-8323-B76188D8DD54}" dt="2022-05-19T21:34:02.491" v="3421" actId="26606"/>
          <ac:spMkLst>
            <pc:docMk/>
            <pc:sldMk cId="4190913980" sldId="285"/>
            <ac:spMk id="2" creationId="{87EB8677-3601-39B9-46C5-093A664D72D3}"/>
          </ac:spMkLst>
        </pc:spChg>
        <pc:spChg chg="del">
          <ac:chgData name="Jennifer S. Tatum" userId="fb497069-d37f-4306-a18b-581ddda19eb9" providerId="ADAL" clId="{F074FD98-069B-4F5C-8323-B76188D8DD54}" dt="2022-05-19T21:33:58.798" v="3418" actId="931"/>
          <ac:spMkLst>
            <pc:docMk/>
            <pc:sldMk cId="4190913980" sldId="285"/>
            <ac:spMk id="3" creationId="{ABAAF1E0-B8B9-B69F-160F-2AEE4916EB39}"/>
          </ac:spMkLst>
        </pc:spChg>
        <pc:picChg chg="add mod">
          <ac:chgData name="Jennifer S. Tatum" userId="fb497069-d37f-4306-a18b-581ddda19eb9" providerId="ADAL" clId="{F074FD98-069B-4F5C-8323-B76188D8DD54}" dt="2022-05-19T21:34:02.491" v="3421" actId="26606"/>
          <ac:picMkLst>
            <pc:docMk/>
            <pc:sldMk cId="4190913980" sldId="285"/>
            <ac:picMk id="5" creationId="{AC665C94-2991-062C-E340-617A4E54C169}"/>
          </ac:picMkLst>
        </pc:picChg>
      </pc:sldChg>
      <pc:sldChg chg="modSp new mod">
        <pc:chgData name="Jennifer S. Tatum" userId="fb497069-d37f-4306-a18b-581ddda19eb9" providerId="ADAL" clId="{F074FD98-069B-4F5C-8323-B76188D8DD54}" dt="2022-05-19T21:31:23.581" v="3404" actId="20577"/>
        <pc:sldMkLst>
          <pc:docMk/>
          <pc:sldMk cId="1349453926" sldId="286"/>
        </pc:sldMkLst>
        <pc:spChg chg="mod">
          <ac:chgData name="Jennifer S. Tatum" userId="fb497069-d37f-4306-a18b-581ddda19eb9" providerId="ADAL" clId="{F074FD98-069B-4F5C-8323-B76188D8DD54}" dt="2022-05-19T21:31:23.581" v="3404" actId="20577"/>
          <ac:spMkLst>
            <pc:docMk/>
            <pc:sldMk cId="1349453926" sldId="286"/>
            <ac:spMk id="2" creationId="{6E07CF9F-F459-C68F-1D64-F526FB82E17D}"/>
          </ac:spMkLst>
        </pc:spChg>
      </pc:sldChg>
      <pc:sldChg chg="addSp delSp modSp new mod setBg">
        <pc:chgData name="Jennifer S. Tatum" userId="fb497069-d37f-4306-a18b-581ddda19eb9" providerId="ADAL" clId="{F074FD98-069B-4F5C-8323-B76188D8DD54}" dt="2022-05-19T21:40:01.217" v="3478" actId="26606"/>
        <pc:sldMkLst>
          <pc:docMk/>
          <pc:sldMk cId="4274043486" sldId="287"/>
        </pc:sldMkLst>
        <pc:spChg chg="mod">
          <ac:chgData name="Jennifer S. Tatum" userId="fb497069-d37f-4306-a18b-581ddda19eb9" providerId="ADAL" clId="{F074FD98-069B-4F5C-8323-B76188D8DD54}" dt="2022-05-19T21:40:01.217" v="3478" actId="26606"/>
          <ac:spMkLst>
            <pc:docMk/>
            <pc:sldMk cId="4274043486" sldId="287"/>
            <ac:spMk id="2" creationId="{C7AE7AA4-DF6D-375A-228F-F9AD008C5805}"/>
          </ac:spMkLst>
        </pc:spChg>
        <pc:spChg chg="del">
          <ac:chgData name="Jennifer S. Tatum" userId="fb497069-d37f-4306-a18b-581ddda19eb9" providerId="ADAL" clId="{F074FD98-069B-4F5C-8323-B76188D8DD54}" dt="2022-05-19T21:40:01.217" v="3478" actId="26606"/>
          <ac:spMkLst>
            <pc:docMk/>
            <pc:sldMk cId="4274043486" sldId="287"/>
            <ac:spMk id="3" creationId="{8A906662-C446-D00E-7974-62DDBC4735D3}"/>
          </ac:spMkLst>
        </pc:spChg>
        <pc:spChg chg="add">
          <ac:chgData name="Jennifer S. Tatum" userId="fb497069-d37f-4306-a18b-581ddda19eb9" providerId="ADAL" clId="{F074FD98-069B-4F5C-8323-B76188D8DD54}" dt="2022-05-19T21:40:01.217" v="3478" actId="26606"/>
          <ac:spMkLst>
            <pc:docMk/>
            <pc:sldMk cId="4274043486" sldId="287"/>
            <ac:spMk id="8" creationId="{BCA2EB72-13DC-4DC6-B461-3B036C55B925}"/>
          </ac:spMkLst>
        </pc:spChg>
        <pc:cxnChg chg="add">
          <ac:chgData name="Jennifer S. Tatum" userId="fb497069-d37f-4306-a18b-581ddda19eb9" providerId="ADAL" clId="{F074FD98-069B-4F5C-8323-B76188D8DD54}" dt="2022-05-19T21:40:01.217" v="3478" actId="26606"/>
          <ac:cxnSpMkLst>
            <pc:docMk/>
            <pc:sldMk cId="4274043486" sldId="287"/>
            <ac:cxnSpMk id="10" creationId="{C8F75BF3-096E-451E-A222-96A7F0946814}"/>
          </ac:cxnSpMkLst>
        </pc:cxnChg>
      </pc:sldChg>
      <pc:sldChg chg="addSp delSp modSp new mod setBg modClrScheme chgLayout">
        <pc:chgData name="Jennifer S. Tatum" userId="fb497069-d37f-4306-a18b-581ddda19eb9" providerId="ADAL" clId="{F074FD98-069B-4F5C-8323-B76188D8DD54}" dt="2022-05-19T21:36:19.635" v="3469" actId="26606"/>
        <pc:sldMkLst>
          <pc:docMk/>
          <pc:sldMk cId="2264616877" sldId="288"/>
        </pc:sldMkLst>
        <pc:spChg chg="del mod ord">
          <ac:chgData name="Jennifer S. Tatum" userId="fb497069-d37f-4306-a18b-581ddda19eb9" providerId="ADAL" clId="{F074FD98-069B-4F5C-8323-B76188D8DD54}" dt="2022-05-19T21:34:10.463" v="3423" actId="700"/>
          <ac:spMkLst>
            <pc:docMk/>
            <pc:sldMk cId="2264616877" sldId="288"/>
            <ac:spMk id="2" creationId="{ED3D8F70-2DF0-6F55-5311-3D014A32B26D}"/>
          </ac:spMkLst>
        </pc:spChg>
        <pc:spChg chg="del mod ord">
          <ac:chgData name="Jennifer S. Tatum" userId="fb497069-d37f-4306-a18b-581ddda19eb9" providerId="ADAL" clId="{F074FD98-069B-4F5C-8323-B76188D8DD54}" dt="2022-05-19T21:34:10.463" v="3423" actId="700"/>
          <ac:spMkLst>
            <pc:docMk/>
            <pc:sldMk cId="2264616877" sldId="288"/>
            <ac:spMk id="3" creationId="{922F9A9F-C17C-3FA3-14B7-64B7AEAAF4F3}"/>
          </ac:spMkLst>
        </pc:spChg>
        <pc:spChg chg="add mod ord">
          <ac:chgData name="Jennifer S. Tatum" userId="fb497069-d37f-4306-a18b-581ddda19eb9" providerId="ADAL" clId="{F074FD98-069B-4F5C-8323-B76188D8DD54}" dt="2022-05-19T21:36:19.635" v="3469" actId="26606"/>
          <ac:spMkLst>
            <pc:docMk/>
            <pc:sldMk cId="2264616877" sldId="288"/>
            <ac:spMk id="4" creationId="{DEABAA2B-6289-1F41-B3D4-77E97E83CF3F}"/>
          </ac:spMkLst>
        </pc:spChg>
        <pc:spChg chg="add mod ord">
          <ac:chgData name="Jennifer S. Tatum" userId="fb497069-d37f-4306-a18b-581ddda19eb9" providerId="ADAL" clId="{F074FD98-069B-4F5C-8323-B76188D8DD54}" dt="2022-05-19T21:36:19.635" v="3469" actId="26606"/>
          <ac:spMkLst>
            <pc:docMk/>
            <pc:sldMk cId="2264616877" sldId="288"/>
            <ac:spMk id="5" creationId="{59FC8FEA-BF0C-3208-C6B7-511B695F3FE5}"/>
          </ac:spMkLst>
        </pc:spChg>
        <pc:spChg chg="add del mod ord">
          <ac:chgData name="Jennifer S. Tatum" userId="fb497069-d37f-4306-a18b-581ddda19eb9" providerId="ADAL" clId="{F074FD98-069B-4F5C-8323-B76188D8DD54}" dt="2022-05-19T21:36:14.385" v="3466" actId="931"/>
          <ac:spMkLst>
            <pc:docMk/>
            <pc:sldMk cId="2264616877" sldId="288"/>
            <ac:spMk id="6" creationId="{4FA17D0E-8966-D188-F3E5-5D77440B04CF}"/>
          </ac:spMkLst>
        </pc:spChg>
        <pc:picChg chg="add mod">
          <ac:chgData name="Jennifer S. Tatum" userId="fb497069-d37f-4306-a18b-581ddda19eb9" providerId="ADAL" clId="{F074FD98-069B-4F5C-8323-B76188D8DD54}" dt="2022-05-19T21:36:19.635" v="3469" actId="26606"/>
          <ac:picMkLst>
            <pc:docMk/>
            <pc:sldMk cId="2264616877" sldId="288"/>
            <ac:picMk id="8" creationId="{E4FDDB7B-C7B3-9403-DAC2-C2599E7524C4}"/>
          </ac:picMkLst>
        </pc:picChg>
      </pc:sldChg>
      <pc:sldChg chg="addSp modSp new mod setBg">
        <pc:chgData name="Jennifer S. Tatum" userId="fb497069-d37f-4306-a18b-581ddda19eb9" providerId="ADAL" clId="{F074FD98-069B-4F5C-8323-B76188D8DD54}" dt="2022-05-19T21:56:07.786" v="3516" actId="26606"/>
        <pc:sldMkLst>
          <pc:docMk/>
          <pc:sldMk cId="3467453253" sldId="289"/>
        </pc:sldMkLst>
        <pc:spChg chg="mod">
          <ac:chgData name="Jennifer S. Tatum" userId="fb497069-d37f-4306-a18b-581ddda19eb9" providerId="ADAL" clId="{F074FD98-069B-4F5C-8323-B76188D8DD54}" dt="2022-05-19T21:56:07.786" v="3516" actId="26606"/>
          <ac:spMkLst>
            <pc:docMk/>
            <pc:sldMk cId="3467453253" sldId="289"/>
            <ac:spMk id="2" creationId="{E304A0CE-13DD-1750-5770-6CAF0C59C61D}"/>
          </ac:spMkLst>
        </pc:spChg>
        <pc:spChg chg="mod">
          <ac:chgData name="Jennifer S. Tatum" userId="fb497069-d37f-4306-a18b-581ddda19eb9" providerId="ADAL" clId="{F074FD98-069B-4F5C-8323-B76188D8DD54}" dt="2022-05-19T21:56:07.786" v="3516" actId="26606"/>
          <ac:spMkLst>
            <pc:docMk/>
            <pc:sldMk cId="3467453253" sldId="289"/>
            <ac:spMk id="3" creationId="{EE4041A5-F130-860E-43B8-5602022F6085}"/>
          </ac:spMkLst>
        </pc:spChg>
        <pc:spChg chg="add">
          <ac:chgData name="Jennifer S. Tatum" userId="fb497069-d37f-4306-a18b-581ddda19eb9" providerId="ADAL" clId="{F074FD98-069B-4F5C-8323-B76188D8DD54}" dt="2022-05-19T21:56:07.786" v="3516" actId="26606"/>
          <ac:spMkLst>
            <pc:docMk/>
            <pc:sldMk cId="3467453253" sldId="289"/>
            <ac:spMk id="8" creationId="{5BBD3ED2-B0E6-45A2-ABD5-ECF31BC37C2E}"/>
          </ac:spMkLst>
        </pc:spChg>
        <pc:spChg chg="add">
          <ac:chgData name="Jennifer S. Tatum" userId="fb497069-d37f-4306-a18b-581ddda19eb9" providerId="ADAL" clId="{F074FD98-069B-4F5C-8323-B76188D8DD54}" dt="2022-05-19T21:56:07.786" v="3516" actId="26606"/>
          <ac:spMkLst>
            <pc:docMk/>
            <pc:sldMk cId="3467453253" sldId="289"/>
            <ac:spMk id="10" creationId="{F2D2D1E8-4ABF-4B6B-B39D-40B080B61E49}"/>
          </ac:spMkLst>
        </pc:spChg>
        <pc:spChg chg="add">
          <ac:chgData name="Jennifer S. Tatum" userId="fb497069-d37f-4306-a18b-581ddda19eb9" providerId="ADAL" clId="{F074FD98-069B-4F5C-8323-B76188D8DD54}" dt="2022-05-19T21:56:07.786" v="3516" actId="26606"/>
          <ac:spMkLst>
            <pc:docMk/>
            <pc:sldMk cId="3467453253" sldId="289"/>
            <ac:spMk id="12" creationId="{BC7AB4B5-66A5-48D1-BD88-C60A16ED971B}"/>
          </ac:spMkLst>
        </pc:spChg>
      </pc:sldChg>
      <pc:sldChg chg="addSp modSp new mod setBg">
        <pc:chgData name="Jennifer S. Tatum" userId="fb497069-d37f-4306-a18b-581ddda19eb9" providerId="ADAL" clId="{F074FD98-069B-4F5C-8323-B76188D8DD54}" dt="2022-05-19T21:57:32.944" v="3536" actId="27636"/>
        <pc:sldMkLst>
          <pc:docMk/>
          <pc:sldMk cId="3774767248" sldId="290"/>
        </pc:sldMkLst>
        <pc:spChg chg="mod">
          <ac:chgData name="Jennifer S. Tatum" userId="fb497069-d37f-4306-a18b-581ddda19eb9" providerId="ADAL" clId="{F074FD98-069B-4F5C-8323-B76188D8DD54}" dt="2022-05-19T21:57:21.203" v="3532" actId="26606"/>
          <ac:spMkLst>
            <pc:docMk/>
            <pc:sldMk cId="3774767248" sldId="290"/>
            <ac:spMk id="2" creationId="{600851BB-F5B9-30D0-B404-4B75F724D18E}"/>
          </ac:spMkLst>
        </pc:spChg>
        <pc:spChg chg="mod">
          <ac:chgData name="Jennifer S. Tatum" userId="fb497069-d37f-4306-a18b-581ddda19eb9" providerId="ADAL" clId="{F074FD98-069B-4F5C-8323-B76188D8DD54}" dt="2022-05-19T21:57:32.944" v="3536" actId="27636"/>
          <ac:spMkLst>
            <pc:docMk/>
            <pc:sldMk cId="3774767248" sldId="290"/>
            <ac:spMk id="3" creationId="{9EE5EB03-4A5A-A957-523C-E619BCABF73B}"/>
          </ac:spMkLst>
        </pc:spChg>
        <pc:spChg chg="add">
          <ac:chgData name="Jennifer S. Tatum" userId="fb497069-d37f-4306-a18b-581ddda19eb9" providerId="ADAL" clId="{F074FD98-069B-4F5C-8323-B76188D8DD54}" dt="2022-05-19T21:57:21.203" v="3532" actId="26606"/>
          <ac:spMkLst>
            <pc:docMk/>
            <pc:sldMk cId="3774767248" sldId="290"/>
            <ac:spMk id="8" creationId="{5BBD3ED2-B0E6-45A2-ABD5-ECF31BC37C2E}"/>
          </ac:spMkLst>
        </pc:spChg>
        <pc:spChg chg="add">
          <ac:chgData name="Jennifer S. Tatum" userId="fb497069-d37f-4306-a18b-581ddda19eb9" providerId="ADAL" clId="{F074FD98-069B-4F5C-8323-B76188D8DD54}" dt="2022-05-19T21:57:21.203" v="3532" actId="26606"/>
          <ac:spMkLst>
            <pc:docMk/>
            <pc:sldMk cId="3774767248" sldId="290"/>
            <ac:spMk id="10" creationId="{F2D2D1E8-4ABF-4B6B-B39D-40B080B61E49}"/>
          </ac:spMkLst>
        </pc:spChg>
        <pc:spChg chg="add">
          <ac:chgData name="Jennifer S. Tatum" userId="fb497069-d37f-4306-a18b-581ddda19eb9" providerId="ADAL" clId="{F074FD98-069B-4F5C-8323-B76188D8DD54}" dt="2022-05-19T21:57:21.203" v="3532" actId="26606"/>
          <ac:spMkLst>
            <pc:docMk/>
            <pc:sldMk cId="3774767248" sldId="290"/>
            <ac:spMk id="12" creationId="{BC7AB4B5-66A5-48D1-BD88-C60A16ED971B}"/>
          </ac:spMkLst>
        </pc:spChg>
      </pc:sldChg>
      <pc:sldChg chg="addSp delSp modSp new mod setBg modClrScheme chgLayout">
        <pc:chgData name="Jennifer S. Tatum" userId="fb497069-d37f-4306-a18b-581ddda19eb9" providerId="ADAL" clId="{F074FD98-069B-4F5C-8323-B76188D8DD54}" dt="2022-05-19T22:00:01.543" v="3588" actId="26606"/>
        <pc:sldMkLst>
          <pc:docMk/>
          <pc:sldMk cId="3783585873" sldId="291"/>
        </pc:sldMkLst>
        <pc:spChg chg="mod ord">
          <ac:chgData name="Jennifer S. Tatum" userId="fb497069-d37f-4306-a18b-581ddda19eb9" providerId="ADAL" clId="{F074FD98-069B-4F5C-8323-B76188D8DD54}" dt="2022-05-19T22:00:01.543" v="3588" actId="26606"/>
          <ac:spMkLst>
            <pc:docMk/>
            <pc:sldMk cId="3783585873" sldId="291"/>
            <ac:spMk id="2" creationId="{0BD072A6-22BE-E344-A2E1-0C2AACA57C88}"/>
          </ac:spMkLst>
        </pc:spChg>
        <pc:spChg chg="del">
          <ac:chgData name="Jennifer S. Tatum" userId="fb497069-d37f-4306-a18b-581ddda19eb9" providerId="ADAL" clId="{F074FD98-069B-4F5C-8323-B76188D8DD54}" dt="2022-05-19T21:59:39.889" v="3584" actId="700"/>
          <ac:spMkLst>
            <pc:docMk/>
            <pc:sldMk cId="3783585873" sldId="291"/>
            <ac:spMk id="3" creationId="{D50C6F54-7CE1-174A-2C26-41A5ABC46492}"/>
          </ac:spMkLst>
        </pc:spChg>
        <pc:spChg chg="del mod ord">
          <ac:chgData name="Jennifer S. Tatum" userId="fb497069-d37f-4306-a18b-581ddda19eb9" providerId="ADAL" clId="{F074FD98-069B-4F5C-8323-B76188D8DD54}" dt="2022-05-19T21:59:39.889" v="3584" actId="700"/>
          <ac:spMkLst>
            <pc:docMk/>
            <pc:sldMk cId="3783585873" sldId="291"/>
            <ac:spMk id="4" creationId="{3ED19A32-20A7-24C3-DC93-3DFE93208DB0}"/>
          </ac:spMkLst>
        </pc:spChg>
        <pc:spChg chg="del">
          <ac:chgData name="Jennifer S. Tatum" userId="fb497069-d37f-4306-a18b-581ddda19eb9" providerId="ADAL" clId="{F074FD98-069B-4F5C-8323-B76188D8DD54}" dt="2022-05-19T21:59:39.889" v="3584" actId="700"/>
          <ac:spMkLst>
            <pc:docMk/>
            <pc:sldMk cId="3783585873" sldId="291"/>
            <ac:spMk id="5" creationId="{DE5222A8-658F-6914-4AC7-E7368B953682}"/>
          </ac:spMkLst>
        </pc:spChg>
        <pc:spChg chg="del">
          <ac:chgData name="Jennifer S. Tatum" userId="fb497069-d37f-4306-a18b-581ddda19eb9" providerId="ADAL" clId="{F074FD98-069B-4F5C-8323-B76188D8DD54}" dt="2022-05-19T21:59:39.889" v="3584" actId="700"/>
          <ac:spMkLst>
            <pc:docMk/>
            <pc:sldMk cId="3783585873" sldId="291"/>
            <ac:spMk id="6" creationId="{D26824D2-06A4-26A6-AFF9-49147D0330F8}"/>
          </ac:spMkLst>
        </pc:spChg>
        <pc:spChg chg="add mod ord">
          <ac:chgData name="Jennifer S. Tatum" userId="fb497069-d37f-4306-a18b-581ddda19eb9" providerId="ADAL" clId="{F074FD98-069B-4F5C-8323-B76188D8DD54}" dt="2022-05-19T22:00:01.543" v="3588" actId="26606"/>
          <ac:spMkLst>
            <pc:docMk/>
            <pc:sldMk cId="3783585873" sldId="291"/>
            <ac:spMk id="7" creationId="{9BDB46BE-C04C-3427-7EC2-FCFC98F4E719}"/>
          </ac:spMkLst>
        </pc:spChg>
        <pc:spChg chg="add">
          <ac:chgData name="Jennifer S. Tatum" userId="fb497069-d37f-4306-a18b-581ddda19eb9" providerId="ADAL" clId="{F074FD98-069B-4F5C-8323-B76188D8DD54}" dt="2022-05-19T22:00:01.543" v="3588" actId="26606"/>
          <ac:spMkLst>
            <pc:docMk/>
            <pc:sldMk cId="3783585873" sldId="291"/>
            <ac:spMk id="12" creationId="{5BBD3ED2-B0E6-45A2-ABD5-ECF31BC37C2E}"/>
          </ac:spMkLst>
        </pc:spChg>
        <pc:spChg chg="add">
          <ac:chgData name="Jennifer S. Tatum" userId="fb497069-d37f-4306-a18b-581ddda19eb9" providerId="ADAL" clId="{F074FD98-069B-4F5C-8323-B76188D8DD54}" dt="2022-05-19T22:00:01.543" v="3588" actId="26606"/>
          <ac:spMkLst>
            <pc:docMk/>
            <pc:sldMk cId="3783585873" sldId="291"/>
            <ac:spMk id="14" creationId="{F2D2D1E8-4ABF-4B6B-B39D-40B080B61E49}"/>
          </ac:spMkLst>
        </pc:spChg>
        <pc:spChg chg="add">
          <ac:chgData name="Jennifer S. Tatum" userId="fb497069-d37f-4306-a18b-581ddda19eb9" providerId="ADAL" clId="{F074FD98-069B-4F5C-8323-B76188D8DD54}" dt="2022-05-19T22:00:01.543" v="3588" actId="26606"/>
          <ac:spMkLst>
            <pc:docMk/>
            <pc:sldMk cId="3783585873" sldId="291"/>
            <ac:spMk id="16" creationId="{BC7AB4B5-66A5-48D1-BD88-C60A16ED971B}"/>
          </ac:spMkLst>
        </pc:spChg>
      </pc:sldChg>
      <pc:sldChg chg="addSp modSp new mod setBg">
        <pc:chgData name="Jennifer S. Tatum" userId="fb497069-d37f-4306-a18b-581ddda19eb9" providerId="ADAL" clId="{F074FD98-069B-4F5C-8323-B76188D8DD54}" dt="2022-05-19T22:04:47.392" v="3681" actId="20577"/>
        <pc:sldMkLst>
          <pc:docMk/>
          <pc:sldMk cId="4288590137" sldId="292"/>
        </pc:sldMkLst>
        <pc:spChg chg="mod">
          <ac:chgData name="Jennifer S. Tatum" userId="fb497069-d37f-4306-a18b-581ddda19eb9" providerId="ADAL" clId="{F074FD98-069B-4F5C-8323-B76188D8DD54}" dt="2022-05-19T22:04:47.392" v="3681" actId="20577"/>
          <ac:spMkLst>
            <pc:docMk/>
            <pc:sldMk cId="4288590137" sldId="292"/>
            <ac:spMk id="2" creationId="{41E70EF4-838A-AAC6-1D0F-534FFCD4D814}"/>
          </ac:spMkLst>
        </pc:spChg>
        <pc:spChg chg="mod">
          <ac:chgData name="Jennifer S. Tatum" userId="fb497069-d37f-4306-a18b-581ddda19eb9" providerId="ADAL" clId="{F074FD98-069B-4F5C-8323-B76188D8DD54}" dt="2022-05-19T22:00:49.427" v="3614" actId="26606"/>
          <ac:spMkLst>
            <pc:docMk/>
            <pc:sldMk cId="4288590137" sldId="292"/>
            <ac:spMk id="3" creationId="{056BCC64-BACB-2EB3-B1B7-37FAE51C126A}"/>
          </ac:spMkLst>
        </pc:spChg>
        <pc:spChg chg="add">
          <ac:chgData name="Jennifer S. Tatum" userId="fb497069-d37f-4306-a18b-581ddda19eb9" providerId="ADAL" clId="{F074FD98-069B-4F5C-8323-B76188D8DD54}" dt="2022-05-19T22:00:49.427" v="3614" actId="26606"/>
          <ac:spMkLst>
            <pc:docMk/>
            <pc:sldMk cId="4288590137" sldId="292"/>
            <ac:spMk id="8" creationId="{5BBD3ED2-B0E6-45A2-ABD5-ECF31BC37C2E}"/>
          </ac:spMkLst>
        </pc:spChg>
        <pc:spChg chg="add">
          <ac:chgData name="Jennifer S. Tatum" userId="fb497069-d37f-4306-a18b-581ddda19eb9" providerId="ADAL" clId="{F074FD98-069B-4F5C-8323-B76188D8DD54}" dt="2022-05-19T22:00:49.427" v="3614" actId="26606"/>
          <ac:spMkLst>
            <pc:docMk/>
            <pc:sldMk cId="4288590137" sldId="292"/>
            <ac:spMk id="10" creationId="{F2D2D1E8-4ABF-4B6B-B39D-40B080B61E49}"/>
          </ac:spMkLst>
        </pc:spChg>
        <pc:spChg chg="add">
          <ac:chgData name="Jennifer S. Tatum" userId="fb497069-d37f-4306-a18b-581ddda19eb9" providerId="ADAL" clId="{F074FD98-069B-4F5C-8323-B76188D8DD54}" dt="2022-05-19T22:00:49.427" v="3614" actId="26606"/>
          <ac:spMkLst>
            <pc:docMk/>
            <pc:sldMk cId="4288590137" sldId="292"/>
            <ac:spMk id="12" creationId="{BC7AB4B5-66A5-48D1-BD88-C60A16ED971B}"/>
          </ac:spMkLst>
        </pc:spChg>
      </pc:sldChg>
      <pc:sldChg chg="addSp modSp new mod setBg">
        <pc:chgData name="Jennifer S. Tatum" userId="fb497069-d37f-4306-a18b-581ddda19eb9" providerId="ADAL" clId="{F074FD98-069B-4F5C-8323-B76188D8DD54}" dt="2022-05-19T22:05:06.189" v="3704" actId="20577"/>
        <pc:sldMkLst>
          <pc:docMk/>
          <pc:sldMk cId="4154242612" sldId="293"/>
        </pc:sldMkLst>
        <pc:spChg chg="mod">
          <ac:chgData name="Jennifer S. Tatum" userId="fb497069-d37f-4306-a18b-581ddda19eb9" providerId="ADAL" clId="{F074FD98-069B-4F5C-8323-B76188D8DD54}" dt="2022-05-19T22:05:06.189" v="3704" actId="20577"/>
          <ac:spMkLst>
            <pc:docMk/>
            <pc:sldMk cId="4154242612" sldId="293"/>
            <ac:spMk id="2" creationId="{AF1123BD-65F8-3BDB-3160-682129EDABA0}"/>
          </ac:spMkLst>
        </pc:spChg>
        <pc:spChg chg="mod">
          <ac:chgData name="Jennifer S. Tatum" userId="fb497069-d37f-4306-a18b-581ddda19eb9" providerId="ADAL" clId="{F074FD98-069B-4F5C-8323-B76188D8DD54}" dt="2022-05-19T22:01:46.662" v="3619" actId="26606"/>
          <ac:spMkLst>
            <pc:docMk/>
            <pc:sldMk cId="4154242612" sldId="293"/>
            <ac:spMk id="3" creationId="{45B4817A-36AF-3C18-7F47-0030F344BFF3}"/>
          </ac:spMkLst>
        </pc:spChg>
        <pc:spChg chg="add">
          <ac:chgData name="Jennifer S. Tatum" userId="fb497069-d37f-4306-a18b-581ddda19eb9" providerId="ADAL" clId="{F074FD98-069B-4F5C-8323-B76188D8DD54}" dt="2022-05-19T22:01:46.662" v="3619" actId="26606"/>
          <ac:spMkLst>
            <pc:docMk/>
            <pc:sldMk cId="4154242612" sldId="293"/>
            <ac:spMk id="8" creationId="{5BBD3ED2-B0E6-45A2-ABD5-ECF31BC37C2E}"/>
          </ac:spMkLst>
        </pc:spChg>
        <pc:spChg chg="add">
          <ac:chgData name="Jennifer S. Tatum" userId="fb497069-d37f-4306-a18b-581ddda19eb9" providerId="ADAL" clId="{F074FD98-069B-4F5C-8323-B76188D8DD54}" dt="2022-05-19T22:01:46.662" v="3619" actId="26606"/>
          <ac:spMkLst>
            <pc:docMk/>
            <pc:sldMk cId="4154242612" sldId="293"/>
            <ac:spMk id="10" creationId="{F2D2D1E8-4ABF-4B6B-B39D-40B080B61E49}"/>
          </ac:spMkLst>
        </pc:spChg>
        <pc:spChg chg="add">
          <ac:chgData name="Jennifer S. Tatum" userId="fb497069-d37f-4306-a18b-581ddda19eb9" providerId="ADAL" clId="{F074FD98-069B-4F5C-8323-B76188D8DD54}" dt="2022-05-19T22:01:46.662" v="3619" actId="26606"/>
          <ac:spMkLst>
            <pc:docMk/>
            <pc:sldMk cId="4154242612" sldId="293"/>
            <ac:spMk id="12" creationId="{BC7AB4B5-66A5-48D1-BD88-C60A16ED971B}"/>
          </ac:spMkLst>
        </pc:spChg>
      </pc:sldChg>
      <pc:sldChg chg="modSp new mod">
        <pc:chgData name="Jennifer S. Tatum" userId="fb497069-d37f-4306-a18b-581ddda19eb9" providerId="ADAL" clId="{F074FD98-069B-4F5C-8323-B76188D8DD54}" dt="2022-05-19T22:04:08.517" v="3658" actId="20577"/>
        <pc:sldMkLst>
          <pc:docMk/>
          <pc:sldMk cId="3083286849" sldId="294"/>
        </pc:sldMkLst>
        <pc:spChg chg="mod">
          <ac:chgData name="Jennifer S. Tatum" userId="fb497069-d37f-4306-a18b-581ddda19eb9" providerId="ADAL" clId="{F074FD98-069B-4F5C-8323-B76188D8DD54}" dt="2022-05-19T22:04:08.517" v="3658" actId="20577"/>
          <ac:spMkLst>
            <pc:docMk/>
            <pc:sldMk cId="3083286849" sldId="294"/>
            <ac:spMk id="2" creationId="{8AF78718-C41F-27E9-DCEA-204A45981E6E}"/>
          </ac:spMkLst>
        </pc:spChg>
      </pc:sldChg>
      <pc:sldChg chg="addSp modSp new mod setBg">
        <pc:chgData name="Jennifer S. Tatum" userId="fb497069-d37f-4306-a18b-581ddda19eb9" providerId="ADAL" clId="{F074FD98-069B-4F5C-8323-B76188D8DD54}" dt="2022-05-19T22:07:05.575" v="3726" actId="26606"/>
        <pc:sldMkLst>
          <pc:docMk/>
          <pc:sldMk cId="1274383404" sldId="295"/>
        </pc:sldMkLst>
        <pc:spChg chg="mod">
          <ac:chgData name="Jennifer S. Tatum" userId="fb497069-d37f-4306-a18b-581ddda19eb9" providerId="ADAL" clId="{F074FD98-069B-4F5C-8323-B76188D8DD54}" dt="2022-05-19T22:07:05.575" v="3726" actId="26606"/>
          <ac:spMkLst>
            <pc:docMk/>
            <pc:sldMk cId="1274383404" sldId="295"/>
            <ac:spMk id="2" creationId="{6C0CCAA3-D38E-6263-FE8A-A1E39432F5BD}"/>
          </ac:spMkLst>
        </pc:spChg>
        <pc:spChg chg="mod">
          <ac:chgData name="Jennifer S. Tatum" userId="fb497069-d37f-4306-a18b-581ddda19eb9" providerId="ADAL" clId="{F074FD98-069B-4F5C-8323-B76188D8DD54}" dt="2022-05-19T22:07:05.575" v="3726" actId="26606"/>
          <ac:spMkLst>
            <pc:docMk/>
            <pc:sldMk cId="1274383404" sldId="295"/>
            <ac:spMk id="3" creationId="{9B2BC879-17E2-9719-6E46-3AEBAB06E67F}"/>
          </ac:spMkLst>
        </pc:spChg>
        <pc:spChg chg="add">
          <ac:chgData name="Jennifer S. Tatum" userId="fb497069-d37f-4306-a18b-581ddda19eb9" providerId="ADAL" clId="{F074FD98-069B-4F5C-8323-B76188D8DD54}" dt="2022-05-19T22:07:05.575" v="3726" actId="26606"/>
          <ac:spMkLst>
            <pc:docMk/>
            <pc:sldMk cId="1274383404" sldId="295"/>
            <ac:spMk id="8" creationId="{375136A9-49F9-4DA0-A741-F065B0FA091D}"/>
          </ac:spMkLst>
        </pc:spChg>
        <pc:spChg chg="add">
          <ac:chgData name="Jennifer S. Tatum" userId="fb497069-d37f-4306-a18b-581ddda19eb9" providerId="ADAL" clId="{F074FD98-069B-4F5C-8323-B76188D8DD54}" dt="2022-05-19T22:07:05.575" v="3726" actId="26606"/>
          <ac:spMkLst>
            <pc:docMk/>
            <pc:sldMk cId="1274383404" sldId="295"/>
            <ac:spMk id="10" creationId="{B912F6C7-0423-4B6F-AECE-710C848918FD}"/>
          </ac:spMkLst>
        </pc:spChg>
        <pc:cxnChg chg="add">
          <ac:chgData name="Jennifer S. Tatum" userId="fb497069-d37f-4306-a18b-581ddda19eb9" providerId="ADAL" clId="{F074FD98-069B-4F5C-8323-B76188D8DD54}" dt="2022-05-19T22:07:05.575" v="3726" actId="26606"/>
          <ac:cxnSpMkLst>
            <pc:docMk/>
            <pc:sldMk cId="1274383404" sldId="295"/>
            <ac:cxnSpMk id="12" creationId="{A7208205-03EE-4EC8-9C34-59270C1880D8}"/>
          </ac:cxnSpMkLst>
        </pc:cxnChg>
      </pc:sldChg>
      <pc:sldChg chg="addSp modSp new mod setBg">
        <pc:chgData name="Jennifer S. Tatum" userId="fb497069-d37f-4306-a18b-581ddda19eb9" providerId="ADAL" clId="{F074FD98-069B-4F5C-8323-B76188D8DD54}" dt="2022-05-19T22:08:09.244" v="3746" actId="27636"/>
        <pc:sldMkLst>
          <pc:docMk/>
          <pc:sldMk cId="2667680516" sldId="296"/>
        </pc:sldMkLst>
        <pc:spChg chg="mod">
          <ac:chgData name="Jennifer S. Tatum" userId="fb497069-d37f-4306-a18b-581ddda19eb9" providerId="ADAL" clId="{F074FD98-069B-4F5C-8323-B76188D8DD54}" dt="2022-05-19T22:08:03.562" v="3744" actId="26606"/>
          <ac:spMkLst>
            <pc:docMk/>
            <pc:sldMk cId="2667680516" sldId="296"/>
            <ac:spMk id="2" creationId="{CB12F6F6-5D5B-536E-9A17-6FDC1CE3B7C1}"/>
          </ac:spMkLst>
        </pc:spChg>
        <pc:spChg chg="mod">
          <ac:chgData name="Jennifer S. Tatum" userId="fb497069-d37f-4306-a18b-581ddda19eb9" providerId="ADAL" clId="{F074FD98-069B-4F5C-8323-B76188D8DD54}" dt="2022-05-19T22:08:09.244" v="3746" actId="27636"/>
          <ac:spMkLst>
            <pc:docMk/>
            <pc:sldMk cId="2667680516" sldId="296"/>
            <ac:spMk id="3" creationId="{912F0ADD-04DB-977E-DC26-F1BEA8CA0FCF}"/>
          </ac:spMkLst>
        </pc:spChg>
        <pc:spChg chg="add">
          <ac:chgData name="Jennifer S. Tatum" userId="fb497069-d37f-4306-a18b-581ddda19eb9" providerId="ADAL" clId="{F074FD98-069B-4F5C-8323-B76188D8DD54}" dt="2022-05-19T22:08:03.562" v="3744" actId="26606"/>
          <ac:spMkLst>
            <pc:docMk/>
            <pc:sldMk cId="2667680516" sldId="296"/>
            <ac:spMk id="8" creationId="{375136A9-49F9-4DA0-A741-F065B0FA091D}"/>
          </ac:spMkLst>
        </pc:spChg>
        <pc:spChg chg="add">
          <ac:chgData name="Jennifer S. Tatum" userId="fb497069-d37f-4306-a18b-581ddda19eb9" providerId="ADAL" clId="{F074FD98-069B-4F5C-8323-B76188D8DD54}" dt="2022-05-19T22:08:03.562" v="3744" actId="26606"/>
          <ac:spMkLst>
            <pc:docMk/>
            <pc:sldMk cId="2667680516" sldId="296"/>
            <ac:spMk id="10" creationId="{B912F6C7-0423-4B6F-AECE-710C848918FD}"/>
          </ac:spMkLst>
        </pc:spChg>
        <pc:cxnChg chg="add">
          <ac:chgData name="Jennifer S. Tatum" userId="fb497069-d37f-4306-a18b-581ddda19eb9" providerId="ADAL" clId="{F074FD98-069B-4F5C-8323-B76188D8DD54}" dt="2022-05-19T22:08:03.562" v="3744" actId="26606"/>
          <ac:cxnSpMkLst>
            <pc:docMk/>
            <pc:sldMk cId="2667680516" sldId="296"/>
            <ac:cxnSpMk id="12" creationId="{A7208205-03EE-4EC8-9C34-59270C1880D8}"/>
          </ac:cxnSpMkLst>
        </pc:cxnChg>
      </pc:sldChg>
      <pc:sldChg chg="addSp modSp new mod setBg">
        <pc:chgData name="Jennifer S. Tatum" userId="fb497069-d37f-4306-a18b-581ddda19eb9" providerId="ADAL" clId="{F074FD98-069B-4F5C-8323-B76188D8DD54}" dt="2022-05-19T22:08:48.790" v="3764" actId="26606"/>
        <pc:sldMkLst>
          <pc:docMk/>
          <pc:sldMk cId="2023888098" sldId="297"/>
        </pc:sldMkLst>
        <pc:spChg chg="mod">
          <ac:chgData name="Jennifer S. Tatum" userId="fb497069-d37f-4306-a18b-581ddda19eb9" providerId="ADAL" clId="{F074FD98-069B-4F5C-8323-B76188D8DD54}" dt="2022-05-19T22:08:48.790" v="3764" actId="26606"/>
          <ac:spMkLst>
            <pc:docMk/>
            <pc:sldMk cId="2023888098" sldId="297"/>
            <ac:spMk id="2" creationId="{8080374A-E322-5DBF-D345-16592E609399}"/>
          </ac:spMkLst>
        </pc:spChg>
        <pc:spChg chg="mod">
          <ac:chgData name="Jennifer S. Tatum" userId="fb497069-d37f-4306-a18b-581ddda19eb9" providerId="ADAL" clId="{F074FD98-069B-4F5C-8323-B76188D8DD54}" dt="2022-05-19T22:08:48.790" v="3764" actId="26606"/>
          <ac:spMkLst>
            <pc:docMk/>
            <pc:sldMk cId="2023888098" sldId="297"/>
            <ac:spMk id="3" creationId="{96B58CC9-0DED-BB49-850E-FF1B3E15D764}"/>
          </ac:spMkLst>
        </pc:spChg>
        <pc:spChg chg="add">
          <ac:chgData name="Jennifer S. Tatum" userId="fb497069-d37f-4306-a18b-581ddda19eb9" providerId="ADAL" clId="{F074FD98-069B-4F5C-8323-B76188D8DD54}" dt="2022-05-19T22:08:48.790" v="3764" actId="26606"/>
          <ac:spMkLst>
            <pc:docMk/>
            <pc:sldMk cId="2023888098" sldId="297"/>
            <ac:spMk id="8" creationId="{375136A9-49F9-4DA0-A741-F065B0FA091D}"/>
          </ac:spMkLst>
        </pc:spChg>
        <pc:spChg chg="add">
          <ac:chgData name="Jennifer S. Tatum" userId="fb497069-d37f-4306-a18b-581ddda19eb9" providerId="ADAL" clId="{F074FD98-069B-4F5C-8323-B76188D8DD54}" dt="2022-05-19T22:08:48.790" v="3764" actId="26606"/>
          <ac:spMkLst>
            <pc:docMk/>
            <pc:sldMk cId="2023888098" sldId="297"/>
            <ac:spMk id="10" creationId="{B912F6C7-0423-4B6F-AECE-710C848918FD}"/>
          </ac:spMkLst>
        </pc:spChg>
        <pc:cxnChg chg="add">
          <ac:chgData name="Jennifer S. Tatum" userId="fb497069-d37f-4306-a18b-581ddda19eb9" providerId="ADAL" clId="{F074FD98-069B-4F5C-8323-B76188D8DD54}" dt="2022-05-19T22:08:48.790" v="3764" actId="26606"/>
          <ac:cxnSpMkLst>
            <pc:docMk/>
            <pc:sldMk cId="2023888098" sldId="297"/>
            <ac:cxnSpMk id="12" creationId="{A7208205-03EE-4EC8-9C34-59270C1880D8}"/>
          </ac:cxnSpMkLst>
        </pc:cxnChg>
      </pc:sldChg>
      <pc:sldChg chg="addSp modSp new mod setBg">
        <pc:chgData name="Jennifer S. Tatum" userId="fb497069-d37f-4306-a18b-581ddda19eb9" providerId="ADAL" clId="{F074FD98-069B-4F5C-8323-B76188D8DD54}" dt="2022-05-19T22:10:00.880" v="3820" actId="255"/>
        <pc:sldMkLst>
          <pc:docMk/>
          <pc:sldMk cId="1412545042" sldId="298"/>
        </pc:sldMkLst>
        <pc:spChg chg="mod">
          <ac:chgData name="Jennifer S. Tatum" userId="fb497069-d37f-4306-a18b-581ddda19eb9" providerId="ADAL" clId="{F074FD98-069B-4F5C-8323-B76188D8DD54}" dt="2022-05-19T22:09:47.033" v="3786" actId="26606"/>
          <ac:spMkLst>
            <pc:docMk/>
            <pc:sldMk cId="1412545042" sldId="298"/>
            <ac:spMk id="2" creationId="{CB658C53-07BD-BA20-5D0F-6D969BEEB58A}"/>
          </ac:spMkLst>
        </pc:spChg>
        <pc:spChg chg="mod">
          <ac:chgData name="Jennifer S. Tatum" userId="fb497069-d37f-4306-a18b-581ddda19eb9" providerId="ADAL" clId="{F074FD98-069B-4F5C-8323-B76188D8DD54}" dt="2022-05-19T22:10:00.880" v="3820" actId="255"/>
          <ac:spMkLst>
            <pc:docMk/>
            <pc:sldMk cId="1412545042" sldId="298"/>
            <ac:spMk id="3" creationId="{8D7C1FD9-0391-1846-1F4C-3535E362F2E9}"/>
          </ac:spMkLst>
        </pc:spChg>
        <pc:spChg chg="add">
          <ac:chgData name="Jennifer S. Tatum" userId="fb497069-d37f-4306-a18b-581ddda19eb9" providerId="ADAL" clId="{F074FD98-069B-4F5C-8323-B76188D8DD54}" dt="2022-05-19T22:09:47.033" v="3786" actId="26606"/>
          <ac:spMkLst>
            <pc:docMk/>
            <pc:sldMk cId="1412545042" sldId="298"/>
            <ac:spMk id="8" creationId="{375136A9-49F9-4DA0-A741-F065B0FA091D}"/>
          </ac:spMkLst>
        </pc:spChg>
        <pc:spChg chg="add">
          <ac:chgData name="Jennifer S. Tatum" userId="fb497069-d37f-4306-a18b-581ddda19eb9" providerId="ADAL" clId="{F074FD98-069B-4F5C-8323-B76188D8DD54}" dt="2022-05-19T22:09:47.033" v="3786" actId="26606"/>
          <ac:spMkLst>
            <pc:docMk/>
            <pc:sldMk cId="1412545042" sldId="298"/>
            <ac:spMk id="10" creationId="{B912F6C7-0423-4B6F-AECE-710C848918FD}"/>
          </ac:spMkLst>
        </pc:spChg>
        <pc:cxnChg chg="add">
          <ac:chgData name="Jennifer S. Tatum" userId="fb497069-d37f-4306-a18b-581ddda19eb9" providerId="ADAL" clId="{F074FD98-069B-4F5C-8323-B76188D8DD54}" dt="2022-05-19T22:09:47.033" v="3786" actId="26606"/>
          <ac:cxnSpMkLst>
            <pc:docMk/>
            <pc:sldMk cId="1412545042" sldId="298"/>
            <ac:cxnSpMk id="12" creationId="{A7208205-03EE-4EC8-9C34-59270C1880D8}"/>
          </ac:cxnSpMkLst>
        </pc:cxnChg>
      </pc:sldChg>
      <pc:sldChg chg="addSp modSp new mod setBg">
        <pc:chgData name="Jennifer S. Tatum" userId="fb497069-d37f-4306-a18b-581ddda19eb9" providerId="ADAL" clId="{F074FD98-069B-4F5C-8323-B76188D8DD54}" dt="2022-05-19T22:12:17.757" v="3895" actId="20577"/>
        <pc:sldMkLst>
          <pc:docMk/>
          <pc:sldMk cId="2960437583" sldId="299"/>
        </pc:sldMkLst>
        <pc:spChg chg="mod">
          <ac:chgData name="Jennifer S. Tatum" userId="fb497069-d37f-4306-a18b-581ddda19eb9" providerId="ADAL" clId="{F074FD98-069B-4F5C-8323-B76188D8DD54}" dt="2022-05-19T22:11:09.629" v="3837" actId="26606"/>
          <ac:spMkLst>
            <pc:docMk/>
            <pc:sldMk cId="2960437583" sldId="299"/>
            <ac:spMk id="2" creationId="{349B90E5-80D9-63EB-4156-E2962B6C6EF6}"/>
          </ac:spMkLst>
        </pc:spChg>
        <pc:spChg chg="mod">
          <ac:chgData name="Jennifer S. Tatum" userId="fb497069-d37f-4306-a18b-581ddda19eb9" providerId="ADAL" clId="{F074FD98-069B-4F5C-8323-B76188D8DD54}" dt="2022-05-19T22:12:17.757" v="3895" actId="20577"/>
          <ac:spMkLst>
            <pc:docMk/>
            <pc:sldMk cId="2960437583" sldId="299"/>
            <ac:spMk id="3" creationId="{D5741680-F43B-6280-E8B0-31EC729507F1}"/>
          </ac:spMkLst>
        </pc:spChg>
        <pc:spChg chg="add">
          <ac:chgData name="Jennifer S. Tatum" userId="fb497069-d37f-4306-a18b-581ddda19eb9" providerId="ADAL" clId="{F074FD98-069B-4F5C-8323-B76188D8DD54}" dt="2022-05-19T22:11:09.629" v="3837" actId="26606"/>
          <ac:spMkLst>
            <pc:docMk/>
            <pc:sldMk cId="2960437583" sldId="299"/>
            <ac:spMk id="8" creationId="{375136A9-49F9-4DA0-A741-F065B0FA091D}"/>
          </ac:spMkLst>
        </pc:spChg>
        <pc:spChg chg="add">
          <ac:chgData name="Jennifer S. Tatum" userId="fb497069-d37f-4306-a18b-581ddda19eb9" providerId="ADAL" clId="{F074FD98-069B-4F5C-8323-B76188D8DD54}" dt="2022-05-19T22:11:09.629" v="3837" actId="26606"/>
          <ac:spMkLst>
            <pc:docMk/>
            <pc:sldMk cId="2960437583" sldId="299"/>
            <ac:spMk id="10" creationId="{B912F6C7-0423-4B6F-AECE-710C848918FD}"/>
          </ac:spMkLst>
        </pc:spChg>
        <pc:cxnChg chg="add">
          <ac:chgData name="Jennifer S. Tatum" userId="fb497069-d37f-4306-a18b-581ddda19eb9" providerId="ADAL" clId="{F074FD98-069B-4F5C-8323-B76188D8DD54}" dt="2022-05-19T22:11:09.629" v="3837" actId="26606"/>
          <ac:cxnSpMkLst>
            <pc:docMk/>
            <pc:sldMk cId="2960437583" sldId="299"/>
            <ac:cxnSpMk id="12" creationId="{A7208205-03EE-4EC8-9C34-59270C1880D8}"/>
          </ac:cxnSpMkLst>
        </pc:cxnChg>
      </pc:sldChg>
      <pc:sldChg chg="addSp delSp modSp new mod modClrScheme chgLayout">
        <pc:chgData name="Jennifer S. Tatum" userId="fb497069-d37f-4306-a18b-581ddda19eb9" providerId="ADAL" clId="{F074FD98-069B-4F5C-8323-B76188D8DD54}" dt="2022-05-19T22:19:14.459" v="3900" actId="962"/>
        <pc:sldMkLst>
          <pc:docMk/>
          <pc:sldMk cId="4199012420" sldId="300"/>
        </pc:sldMkLst>
        <pc:spChg chg="del">
          <ac:chgData name="Jennifer S. Tatum" userId="fb497069-d37f-4306-a18b-581ddda19eb9" providerId="ADAL" clId="{F074FD98-069B-4F5C-8323-B76188D8DD54}" dt="2022-05-19T22:19:04.043" v="3897" actId="700"/>
          <ac:spMkLst>
            <pc:docMk/>
            <pc:sldMk cId="4199012420" sldId="300"/>
            <ac:spMk id="2" creationId="{A10E4C34-2FB4-9B09-83FC-2E3687300EA7}"/>
          </ac:spMkLst>
        </pc:spChg>
        <pc:spChg chg="del">
          <ac:chgData name="Jennifer S. Tatum" userId="fb497069-d37f-4306-a18b-581ddda19eb9" providerId="ADAL" clId="{F074FD98-069B-4F5C-8323-B76188D8DD54}" dt="2022-05-19T22:19:04.043" v="3897" actId="700"/>
          <ac:spMkLst>
            <pc:docMk/>
            <pc:sldMk cId="4199012420" sldId="300"/>
            <ac:spMk id="3" creationId="{900A5234-2C5E-9BB7-D852-FAA16EBC2E87}"/>
          </ac:spMkLst>
        </pc:spChg>
        <pc:picChg chg="add mod">
          <ac:chgData name="Jennifer S. Tatum" userId="fb497069-d37f-4306-a18b-581ddda19eb9" providerId="ADAL" clId="{F074FD98-069B-4F5C-8323-B76188D8DD54}" dt="2022-05-19T22:19:14.459" v="3900" actId="962"/>
          <ac:picMkLst>
            <pc:docMk/>
            <pc:sldMk cId="4199012420" sldId="300"/>
            <ac:picMk id="5" creationId="{F89B8EEE-EE3B-C095-9208-DBD3EEFEA57F}"/>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752364D-87DB-4335-9D60-15935DDE1F22}" type="datetimeFigureOut">
              <a:rPr lang="en-US" smtClean="0"/>
              <a:t>5/19/2022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E55E12-FE5F-4EC3-BB96-F8314DED7498}" type="slidenum">
              <a:rPr lang="en-US" smtClean="0"/>
              <a:t>‹#›</a:t>
            </a:fld>
            <a:endParaRPr lang="en-US" dirty="0"/>
          </a:p>
        </p:txBody>
      </p:sp>
    </p:spTree>
    <p:extLst>
      <p:ext uri="{BB962C8B-B14F-4D97-AF65-F5344CB8AC3E}">
        <p14:creationId xmlns:p14="http://schemas.microsoft.com/office/powerpoint/2010/main" val="1293398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52364D-87DB-4335-9D60-15935DDE1F22}" type="datetimeFigureOut">
              <a:rPr lang="en-US" smtClean="0"/>
              <a:t>5/19/2022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E55E12-FE5F-4EC3-BB96-F8314DED7498}" type="slidenum">
              <a:rPr lang="en-US" smtClean="0"/>
              <a:t>‹#›</a:t>
            </a:fld>
            <a:endParaRPr lang="en-US" dirty="0"/>
          </a:p>
        </p:txBody>
      </p:sp>
    </p:spTree>
    <p:extLst>
      <p:ext uri="{BB962C8B-B14F-4D97-AF65-F5344CB8AC3E}">
        <p14:creationId xmlns:p14="http://schemas.microsoft.com/office/powerpoint/2010/main" val="1918993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52364D-87DB-4335-9D60-15935DDE1F22}" type="datetimeFigureOut">
              <a:rPr lang="en-US" smtClean="0"/>
              <a:t>5/19/2022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E55E12-FE5F-4EC3-BB96-F8314DED7498}" type="slidenum">
              <a:rPr lang="en-US" smtClean="0"/>
              <a:t>‹#›</a:t>
            </a:fld>
            <a:endParaRPr lang="en-US" dirty="0"/>
          </a:p>
        </p:txBody>
      </p:sp>
    </p:spTree>
    <p:extLst>
      <p:ext uri="{BB962C8B-B14F-4D97-AF65-F5344CB8AC3E}">
        <p14:creationId xmlns:p14="http://schemas.microsoft.com/office/powerpoint/2010/main" val="691245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52364D-87DB-4335-9D60-15935DDE1F22}" type="datetimeFigureOut">
              <a:rPr lang="en-US" smtClean="0"/>
              <a:t>5/19/2022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E55E12-FE5F-4EC3-BB96-F8314DED7498}" type="slidenum">
              <a:rPr lang="en-US" smtClean="0"/>
              <a:t>‹#›</a:t>
            </a:fld>
            <a:endParaRPr lang="en-US" dirty="0"/>
          </a:p>
        </p:txBody>
      </p:sp>
    </p:spTree>
    <p:extLst>
      <p:ext uri="{BB962C8B-B14F-4D97-AF65-F5344CB8AC3E}">
        <p14:creationId xmlns:p14="http://schemas.microsoft.com/office/powerpoint/2010/main" val="2914461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52364D-87DB-4335-9D60-15935DDE1F22}" type="datetimeFigureOut">
              <a:rPr lang="en-US" smtClean="0"/>
              <a:t>5/19/2022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CE55E12-FE5F-4EC3-BB96-F8314DED7498}" type="slidenum">
              <a:rPr lang="en-US" smtClean="0"/>
              <a:t>‹#›</a:t>
            </a:fld>
            <a:endParaRPr lang="en-US" dirty="0"/>
          </a:p>
        </p:txBody>
      </p:sp>
    </p:spTree>
    <p:extLst>
      <p:ext uri="{BB962C8B-B14F-4D97-AF65-F5344CB8AC3E}">
        <p14:creationId xmlns:p14="http://schemas.microsoft.com/office/powerpoint/2010/main" val="2067848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52364D-87DB-4335-9D60-15935DDE1F22}" type="datetimeFigureOut">
              <a:rPr lang="en-US" smtClean="0"/>
              <a:t>5/19/2022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CE55E12-FE5F-4EC3-BB96-F8314DED7498}" type="slidenum">
              <a:rPr lang="en-US" smtClean="0"/>
              <a:t>‹#›</a:t>
            </a:fld>
            <a:endParaRPr lang="en-US" dirty="0"/>
          </a:p>
        </p:txBody>
      </p:sp>
    </p:spTree>
    <p:extLst>
      <p:ext uri="{BB962C8B-B14F-4D97-AF65-F5344CB8AC3E}">
        <p14:creationId xmlns:p14="http://schemas.microsoft.com/office/powerpoint/2010/main" val="3861837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2364D-87DB-4335-9D60-15935DDE1F22}" type="datetimeFigureOut">
              <a:rPr lang="en-US" smtClean="0"/>
              <a:t>5/19/2022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CE55E12-FE5F-4EC3-BB96-F8314DED7498}" type="slidenum">
              <a:rPr lang="en-US" smtClean="0"/>
              <a:t>‹#›</a:t>
            </a:fld>
            <a:endParaRPr lang="en-US" dirty="0"/>
          </a:p>
        </p:txBody>
      </p:sp>
    </p:spTree>
    <p:extLst>
      <p:ext uri="{BB962C8B-B14F-4D97-AF65-F5344CB8AC3E}">
        <p14:creationId xmlns:p14="http://schemas.microsoft.com/office/powerpoint/2010/main" val="100896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52364D-87DB-4335-9D60-15935DDE1F22}" type="datetimeFigureOut">
              <a:rPr lang="en-US" smtClean="0"/>
              <a:t>5/19/2022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E55E12-FE5F-4EC3-BB96-F8314DED7498}" type="slidenum">
              <a:rPr lang="en-US" smtClean="0"/>
              <a:t>‹#›</a:t>
            </a:fld>
            <a:endParaRPr lang="en-US" dirty="0"/>
          </a:p>
        </p:txBody>
      </p:sp>
    </p:spTree>
    <p:extLst>
      <p:ext uri="{BB962C8B-B14F-4D97-AF65-F5344CB8AC3E}">
        <p14:creationId xmlns:p14="http://schemas.microsoft.com/office/powerpoint/2010/main" val="3040136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6752364D-87DB-4335-9D60-15935DDE1F22}" type="datetimeFigureOut">
              <a:rPr lang="en-US" smtClean="0"/>
              <a:t>5/19/2022</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FCE55E12-FE5F-4EC3-BB96-F8314DED7498}" type="slidenum">
              <a:rPr lang="en-US" smtClean="0"/>
              <a:t>‹#›</a:t>
            </a:fld>
            <a:endParaRPr lang="en-US" dirty="0"/>
          </a:p>
        </p:txBody>
      </p:sp>
    </p:spTree>
    <p:extLst>
      <p:ext uri="{BB962C8B-B14F-4D97-AF65-F5344CB8AC3E}">
        <p14:creationId xmlns:p14="http://schemas.microsoft.com/office/powerpoint/2010/main" val="3676389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52364D-87DB-4335-9D60-15935DDE1F22}" type="datetimeFigureOut">
              <a:rPr lang="en-US" smtClean="0"/>
              <a:t>5/19/2022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E55E12-FE5F-4EC3-BB96-F8314DED7498}" type="slidenum">
              <a:rPr lang="en-US" smtClean="0"/>
              <a:t>‹#›</a:t>
            </a:fld>
            <a:endParaRPr lang="en-US" dirty="0"/>
          </a:p>
        </p:txBody>
      </p:sp>
    </p:spTree>
    <p:extLst>
      <p:ext uri="{BB962C8B-B14F-4D97-AF65-F5344CB8AC3E}">
        <p14:creationId xmlns:p14="http://schemas.microsoft.com/office/powerpoint/2010/main" val="2122578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52364D-87DB-4335-9D60-15935DDE1F22}" type="datetimeFigureOut">
              <a:rPr lang="en-US" smtClean="0"/>
              <a:t>5/19/2022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E55E12-FE5F-4EC3-BB96-F8314DED7498}" type="slidenum">
              <a:rPr lang="en-US" smtClean="0"/>
              <a:t>‹#›</a:t>
            </a:fld>
            <a:endParaRPr lang="en-US" dirty="0"/>
          </a:p>
        </p:txBody>
      </p:sp>
    </p:spTree>
    <p:extLst>
      <p:ext uri="{BB962C8B-B14F-4D97-AF65-F5344CB8AC3E}">
        <p14:creationId xmlns:p14="http://schemas.microsoft.com/office/powerpoint/2010/main" val="2076401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6752364D-87DB-4335-9D60-15935DDE1F22}" type="datetimeFigureOut">
              <a:rPr lang="en-US" smtClean="0"/>
              <a:t>5/19/2022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E55E12-FE5F-4EC3-BB96-F8314DED7498}" type="slidenum">
              <a:rPr lang="en-US" smtClean="0"/>
              <a:t>‹#›</a:t>
            </a:fld>
            <a:endParaRPr lang="en-US" dirty="0"/>
          </a:p>
        </p:txBody>
      </p:sp>
    </p:spTree>
    <p:extLst>
      <p:ext uri="{BB962C8B-B14F-4D97-AF65-F5344CB8AC3E}">
        <p14:creationId xmlns:p14="http://schemas.microsoft.com/office/powerpoint/2010/main" val="3767995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6752364D-87DB-4335-9D60-15935DDE1F22}" type="datetimeFigureOut">
              <a:rPr lang="en-US" smtClean="0"/>
              <a:t>5/19/2022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E55E12-FE5F-4EC3-BB96-F8314DED7498}" type="slidenum">
              <a:rPr lang="en-US" smtClean="0"/>
              <a:t>‹#›</a:t>
            </a:fld>
            <a:endParaRPr lang="en-US" dirty="0"/>
          </a:p>
        </p:txBody>
      </p:sp>
    </p:spTree>
    <p:extLst>
      <p:ext uri="{BB962C8B-B14F-4D97-AF65-F5344CB8AC3E}">
        <p14:creationId xmlns:p14="http://schemas.microsoft.com/office/powerpoint/2010/main" val="2834404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52364D-87DB-4335-9D60-15935DDE1F22}" type="datetimeFigureOut">
              <a:rPr lang="en-US" smtClean="0"/>
              <a:t>5/19/2022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E55E12-FE5F-4EC3-BB96-F8314DED7498}" type="slidenum">
              <a:rPr lang="en-US" smtClean="0"/>
              <a:t>‹#›</a:t>
            </a:fld>
            <a:endParaRPr lang="en-US" dirty="0"/>
          </a:p>
        </p:txBody>
      </p:sp>
    </p:spTree>
    <p:extLst>
      <p:ext uri="{BB962C8B-B14F-4D97-AF65-F5344CB8AC3E}">
        <p14:creationId xmlns:p14="http://schemas.microsoft.com/office/powerpoint/2010/main" val="3184537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52364D-87DB-4335-9D60-15935DDE1F22}" type="datetimeFigureOut">
              <a:rPr lang="en-US" smtClean="0"/>
              <a:t>5/19/2022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E55E12-FE5F-4EC3-BB96-F8314DED7498}" type="slidenum">
              <a:rPr lang="en-US" smtClean="0"/>
              <a:t>‹#›</a:t>
            </a:fld>
            <a:endParaRPr lang="en-US" dirty="0"/>
          </a:p>
        </p:txBody>
      </p:sp>
    </p:spTree>
    <p:extLst>
      <p:ext uri="{BB962C8B-B14F-4D97-AF65-F5344CB8AC3E}">
        <p14:creationId xmlns:p14="http://schemas.microsoft.com/office/powerpoint/2010/main" val="2727799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52364D-87DB-4335-9D60-15935DDE1F22}" type="datetimeFigureOut">
              <a:rPr lang="en-US" smtClean="0"/>
              <a:t>5/19/2022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E55E12-FE5F-4EC3-BB96-F8314DED7498}" type="slidenum">
              <a:rPr lang="en-US" smtClean="0"/>
              <a:t>‹#›</a:t>
            </a:fld>
            <a:endParaRPr lang="en-US" dirty="0"/>
          </a:p>
        </p:txBody>
      </p:sp>
    </p:spTree>
    <p:extLst>
      <p:ext uri="{BB962C8B-B14F-4D97-AF65-F5344CB8AC3E}">
        <p14:creationId xmlns:p14="http://schemas.microsoft.com/office/powerpoint/2010/main" val="11385329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52364D-87DB-4335-9D60-15935DDE1F22}" type="datetimeFigureOut">
              <a:rPr lang="en-US" smtClean="0"/>
              <a:t>5/19/2022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E55E12-FE5F-4EC3-BB96-F8314DED7498}" type="slidenum">
              <a:rPr lang="en-US" smtClean="0"/>
              <a:t>‹#›</a:t>
            </a:fld>
            <a:endParaRPr lang="en-US" dirty="0"/>
          </a:p>
        </p:txBody>
      </p:sp>
    </p:spTree>
    <p:extLst>
      <p:ext uri="{BB962C8B-B14F-4D97-AF65-F5344CB8AC3E}">
        <p14:creationId xmlns:p14="http://schemas.microsoft.com/office/powerpoint/2010/main" val="3430532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6752364D-87DB-4335-9D60-15935DDE1F22}" type="datetimeFigureOut">
              <a:rPr lang="en-US" smtClean="0"/>
              <a:t>5/19/2022</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FCE55E12-FE5F-4EC3-BB96-F8314DED7498}" type="slidenum">
              <a:rPr lang="en-US" smtClean="0"/>
              <a:t>‹#›</a:t>
            </a:fld>
            <a:endParaRPr lang="en-US" dirty="0"/>
          </a:p>
        </p:txBody>
      </p:sp>
    </p:spTree>
    <p:extLst>
      <p:ext uri="{BB962C8B-B14F-4D97-AF65-F5344CB8AC3E}">
        <p14:creationId xmlns:p14="http://schemas.microsoft.com/office/powerpoint/2010/main" val="91201366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law.cornell.edu/rules/frcp/rule_26#rule_26_a_1"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www.law.cornell.edu/rules/fre/rule_705" TargetMode="External"/><Relationship Id="rId5" Type="http://schemas.openxmlformats.org/officeDocument/2006/relationships/hyperlink" Target="https://www.law.cornell.edu/rules/fre/rule_703" TargetMode="External"/><Relationship Id="rId4" Type="http://schemas.openxmlformats.org/officeDocument/2006/relationships/hyperlink" Target="https://www.law.cornell.edu/rules/fre/rule_702"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law.cornell.edu/rules/fre/rule_702"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www.law.cornell.edu/rules/frcp/rule_26#rule_26_a_2_B" TargetMode="External"/><Relationship Id="rId5" Type="http://schemas.openxmlformats.org/officeDocument/2006/relationships/hyperlink" Target="https://www.law.cornell.edu/rules/fre/rule_705" TargetMode="External"/><Relationship Id="rId4" Type="http://schemas.openxmlformats.org/officeDocument/2006/relationships/hyperlink" Target="https://www.law.cornell.edu/rules/fre/rule_703"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law.cornell.edu/rules/frcp/rule_26#rule_26_a_2_B" TargetMode="External"/><Relationship Id="rId7" Type="http://schemas.openxmlformats.org/officeDocument/2006/relationships/hyperlink" Target="https://www.law.cornell.edu/rules/frcp/rule_35#rule_35_b"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www.law.cornell.edu/rules/frcp/rule_26#rule_26_a_2" TargetMode="External"/><Relationship Id="rId5" Type="http://schemas.openxmlformats.org/officeDocument/2006/relationships/hyperlink" Target="https://www.law.cornell.edu/rules/frcp/rule_26#rule_26_b_3_B" TargetMode="External"/><Relationship Id="rId4" Type="http://schemas.openxmlformats.org/officeDocument/2006/relationships/hyperlink" Target="https://www.law.cornell.edu/rules/frcp/rule_26#rule_26_b_3_A"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17" name="Rounded Rectangle 9">
            <a:extLst>
              <a:ext uri="{FF2B5EF4-FFF2-40B4-BE49-F238E27FC236}">
                <a16:creationId xmlns:a16="http://schemas.microsoft.com/office/drawing/2014/main" id="{BCA2EB72-13DC-4DC6-B461-3B036C55B9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10905066" cy="5571066"/>
          </a:xfrm>
          <a:prstGeom prst="roundRect">
            <a:avLst>
              <a:gd name="adj" fmla="val 2627"/>
            </a:avLst>
          </a:prstGeom>
          <a:solidFill>
            <a:schemeClr val="bg2">
              <a:lumMod val="75000"/>
            </a:schemeClr>
          </a:solidFill>
          <a:ln w="44450">
            <a:gradFill>
              <a:gsLst>
                <a:gs pos="0">
                  <a:schemeClr val="bg2">
                    <a:alpha val="65000"/>
                  </a:schemeClr>
                </a:gs>
                <a:gs pos="98000">
                  <a:schemeClr val="bg2">
                    <a:lumMod val="75000"/>
                    <a:alpha val="55000"/>
                  </a:schemeClr>
                </a:gs>
              </a:gsLst>
              <a:lin ang="5400000" scaled="1"/>
            </a:gradFill>
          </a:ln>
          <a:effectLst>
            <a:innerShdw blurRad="63500" dist="50800" dir="14460000">
              <a:prstClr val="black">
                <a:alpha val="70000"/>
              </a:prstClr>
            </a:inn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463074E-0E97-7A0F-D138-1937AB149398}"/>
              </a:ext>
            </a:extLst>
          </p:cNvPr>
          <p:cNvSpPr>
            <a:spLocks noGrp="1"/>
          </p:cNvSpPr>
          <p:nvPr>
            <p:ph type="ctrTitle"/>
          </p:nvPr>
        </p:nvSpPr>
        <p:spPr>
          <a:xfrm>
            <a:off x="1141413" y="965199"/>
            <a:ext cx="6075552" cy="4918075"/>
          </a:xfrm>
        </p:spPr>
        <p:txBody>
          <a:bodyPr vert="horz" lIns="91440" tIns="45720" rIns="91440" bIns="45720" rtlCol="0" anchor="ctr">
            <a:normAutofit/>
          </a:bodyPr>
          <a:lstStyle/>
          <a:p>
            <a:pPr algn="r"/>
            <a:r>
              <a:rPr lang="en-US" sz="5400" dirty="0">
                <a:effectLst>
                  <a:glow rad="38100">
                    <a:schemeClr val="bg1">
                      <a:lumMod val="65000"/>
                      <a:lumOff val="35000"/>
                      <a:alpha val="40000"/>
                    </a:schemeClr>
                  </a:glow>
                  <a:outerShdw blurRad="28575" dist="38100" dir="14040000" algn="tl" rotWithShape="0">
                    <a:srgbClr val="000000">
                      <a:alpha val="25000"/>
                    </a:srgbClr>
                  </a:outerShdw>
                </a:effectLst>
              </a:rPr>
              <a:t>5</a:t>
            </a:r>
            <a:r>
              <a:rPr lang="en-US" sz="5400" baseline="30000" dirty="0">
                <a:effectLst>
                  <a:glow rad="38100">
                    <a:schemeClr val="bg1">
                      <a:lumMod val="65000"/>
                      <a:lumOff val="35000"/>
                      <a:alpha val="40000"/>
                    </a:schemeClr>
                  </a:glow>
                  <a:outerShdw blurRad="28575" dist="38100" dir="14040000" algn="tl" rotWithShape="0">
                    <a:srgbClr val="000000">
                      <a:alpha val="25000"/>
                    </a:srgbClr>
                  </a:outerShdw>
                </a:effectLst>
              </a:rPr>
              <a:t>th</a:t>
            </a:r>
            <a:r>
              <a:rPr lang="en-US" sz="5400" dirty="0">
                <a:effectLst>
                  <a:glow rad="38100">
                    <a:schemeClr val="bg1">
                      <a:lumMod val="65000"/>
                      <a:lumOff val="35000"/>
                      <a:alpha val="40000"/>
                    </a:schemeClr>
                  </a:glow>
                  <a:outerShdw blurRad="28575" dist="38100" dir="14040000" algn="tl" rotWithShape="0">
                    <a:srgbClr val="000000">
                      <a:alpha val="25000"/>
                    </a:srgbClr>
                  </a:outerShdw>
                </a:effectLst>
              </a:rPr>
              <a:t> ANNUAL BENCH-BAR</a:t>
            </a:r>
            <a:br>
              <a:rPr lang="en-US" sz="5400" dirty="0">
                <a:effectLst>
                  <a:glow rad="38100">
                    <a:schemeClr val="bg1">
                      <a:lumMod val="65000"/>
                      <a:lumOff val="35000"/>
                      <a:alpha val="40000"/>
                    </a:schemeClr>
                  </a:glow>
                  <a:outerShdw blurRad="28575" dist="38100" dir="14040000" algn="tl" rotWithShape="0">
                    <a:srgbClr val="000000">
                      <a:alpha val="25000"/>
                    </a:srgbClr>
                  </a:outerShdw>
                </a:effectLst>
              </a:rPr>
            </a:br>
            <a:r>
              <a:rPr lang="en-US" sz="5400" dirty="0">
                <a:effectLst>
                  <a:glow rad="38100">
                    <a:schemeClr val="bg1">
                      <a:lumMod val="65000"/>
                      <a:lumOff val="35000"/>
                      <a:alpha val="40000"/>
                    </a:schemeClr>
                  </a:glow>
                  <a:outerShdw blurRad="28575" dist="38100" dir="14040000" algn="tl" rotWithShape="0">
                    <a:srgbClr val="000000">
                      <a:alpha val="25000"/>
                    </a:srgbClr>
                  </a:outerShdw>
                </a:effectLst>
              </a:rPr>
              <a:t>trial advocacy seminar</a:t>
            </a:r>
          </a:p>
        </p:txBody>
      </p:sp>
      <p:sp>
        <p:nvSpPr>
          <p:cNvPr id="3" name="Subtitle 2">
            <a:extLst>
              <a:ext uri="{FF2B5EF4-FFF2-40B4-BE49-F238E27FC236}">
                <a16:creationId xmlns:a16="http://schemas.microsoft.com/office/drawing/2014/main" id="{8FF2EB55-67FB-4361-4AA8-1C0033712AF6}"/>
              </a:ext>
            </a:extLst>
          </p:cNvPr>
          <p:cNvSpPr>
            <a:spLocks noGrp="1"/>
          </p:cNvSpPr>
          <p:nvPr>
            <p:ph type="subTitle" idx="1"/>
          </p:nvPr>
        </p:nvSpPr>
        <p:spPr>
          <a:xfrm>
            <a:off x="7891121" y="965199"/>
            <a:ext cx="2950765" cy="4918075"/>
          </a:xfrm>
        </p:spPr>
        <p:txBody>
          <a:bodyPr vert="horz" lIns="91440" tIns="45720" rIns="91440" bIns="45720" rtlCol="0" anchor="ctr">
            <a:normAutofit/>
          </a:bodyPr>
          <a:lstStyle/>
          <a:p>
            <a:pPr algn="l">
              <a:buFont typeface="Arial"/>
              <a:buChar char="•"/>
            </a:pPr>
            <a:r>
              <a:rPr lang="en-US" dirty="0"/>
              <a:t>May 20, 2022</a:t>
            </a:r>
          </a:p>
          <a:p>
            <a:pPr algn="l">
              <a:buFont typeface="Arial"/>
              <a:buChar char="•"/>
            </a:pPr>
            <a:r>
              <a:rPr lang="en-US" dirty="0"/>
              <a:t>Jennifer tatum</a:t>
            </a:r>
          </a:p>
          <a:p>
            <a:pPr algn="l">
              <a:buFont typeface="Arial"/>
              <a:buChar char="•"/>
            </a:pPr>
            <a:r>
              <a:rPr lang="en-US" dirty="0"/>
              <a:t>Assistant prosecuting attorney</a:t>
            </a:r>
          </a:p>
          <a:p>
            <a:pPr algn="l">
              <a:buFont typeface="Arial"/>
              <a:buChar char="•"/>
            </a:pPr>
            <a:r>
              <a:rPr lang="en-US" dirty="0"/>
              <a:t>Jackson county prosecutor’s office </a:t>
            </a:r>
          </a:p>
        </p:txBody>
      </p:sp>
      <p:cxnSp>
        <p:nvCxnSpPr>
          <p:cNvPr id="19" name="Straight Connector 18">
            <a:extLst>
              <a:ext uri="{FF2B5EF4-FFF2-40B4-BE49-F238E27FC236}">
                <a16:creationId xmlns:a16="http://schemas.microsoft.com/office/drawing/2014/main" id="{C8F75BF3-096E-451E-A222-96A7F09468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8699" y="2011680"/>
            <a:ext cx="0" cy="283464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512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8D0B6-FC61-540C-1C14-90A2891F1791}"/>
              </a:ext>
            </a:extLst>
          </p:cNvPr>
          <p:cNvSpPr>
            <a:spLocks noGrp="1"/>
          </p:cNvSpPr>
          <p:nvPr>
            <p:ph type="title"/>
          </p:nvPr>
        </p:nvSpPr>
        <p:spPr>
          <a:xfrm>
            <a:off x="974179" y="714375"/>
            <a:ext cx="3332955" cy="5076826"/>
          </a:xfrm>
        </p:spPr>
        <p:txBody>
          <a:bodyPr anchor="ctr">
            <a:normAutofit/>
          </a:bodyPr>
          <a:lstStyle/>
          <a:p>
            <a:r>
              <a:rPr lang="en-US" sz="4000" dirty="0"/>
              <a:t>AGENDA</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9B5683F6-136F-F0BD-8CE9-86FF91CF6BB2}"/>
              </a:ext>
            </a:extLst>
          </p:cNvPr>
          <p:cNvSpPr>
            <a:spLocks noGrp="1"/>
          </p:cNvSpPr>
          <p:nvPr>
            <p:ph idx="1"/>
          </p:nvPr>
        </p:nvSpPr>
        <p:spPr>
          <a:xfrm>
            <a:off x="4973046" y="714375"/>
            <a:ext cx="6253751" cy="5076825"/>
          </a:xfrm>
        </p:spPr>
        <p:txBody>
          <a:bodyPr>
            <a:normAutofit/>
          </a:bodyPr>
          <a:lstStyle/>
          <a:p>
            <a:r>
              <a:rPr lang="en-US" dirty="0">
                <a:solidFill>
                  <a:schemeClr val="tx1"/>
                </a:solidFill>
              </a:rPr>
              <a:t>1. DISCUSS APPLICABLE EXPERT WITNESS STATUTES AND LEGAL AUTHORITY</a:t>
            </a:r>
          </a:p>
          <a:p>
            <a:r>
              <a:rPr lang="en-US" dirty="0">
                <a:solidFill>
                  <a:schemeClr val="tx1"/>
                </a:solidFill>
              </a:rPr>
              <a:t>2. DISCUSS ETHICAL RULES REGARDING EXPERT TESTIMONY</a:t>
            </a:r>
          </a:p>
          <a:p>
            <a:r>
              <a:rPr lang="en-US" dirty="0">
                <a:solidFill>
                  <a:schemeClr val="tx1"/>
                </a:solidFill>
              </a:rPr>
              <a:t>3. DISCUSS DISCOVERY OBLIGATIONS REGARDING EXPERT WITNESSES</a:t>
            </a:r>
          </a:p>
          <a:p>
            <a:r>
              <a:rPr lang="en-US" dirty="0">
                <a:solidFill>
                  <a:schemeClr val="tx1"/>
                </a:solidFill>
              </a:rPr>
              <a:t>4. HOW TO SELECT AND PRESENT AN EXPERT AT TRIAL</a:t>
            </a:r>
          </a:p>
          <a:p>
            <a:r>
              <a:rPr lang="en-US" dirty="0">
                <a:solidFill>
                  <a:schemeClr val="tx1"/>
                </a:solidFill>
              </a:rPr>
              <a:t>5. A LITTLE TRIVIA</a:t>
            </a:r>
          </a:p>
          <a:p>
            <a:r>
              <a:rPr lang="en-US" dirty="0">
                <a:solidFill>
                  <a:schemeClr val="tx1"/>
                </a:solidFill>
              </a:rPr>
              <a:t>6. Q and As</a:t>
            </a:r>
          </a:p>
        </p:txBody>
      </p:sp>
    </p:spTree>
    <p:extLst>
      <p:ext uri="{BB962C8B-B14F-4D97-AF65-F5344CB8AC3E}">
        <p14:creationId xmlns:p14="http://schemas.microsoft.com/office/powerpoint/2010/main" val="4286267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06ABAF8-A5F0-4E99-AB6D-67BFBB982B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A30CBF1-31E5-7C7C-27F7-F7B78042DE4B}"/>
              </a:ext>
            </a:extLst>
          </p:cNvPr>
          <p:cNvSpPr>
            <a:spLocks noGrp="1"/>
          </p:cNvSpPr>
          <p:nvPr>
            <p:ph type="title"/>
          </p:nvPr>
        </p:nvSpPr>
        <p:spPr>
          <a:xfrm>
            <a:off x="8164106" y="609600"/>
            <a:ext cx="3369133" cy="3642851"/>
          </a:xfrm>
        </p:spPr>
        <p:txBody>
          <a:bodyPr vert="horz" lIns="91440" tIns="45720" rIns="91440" bIns="45720" rtlCol="0" anchor="b">
            <a:normAutofit/>
          </a:bodyPr>
          <a:lstStyle/>
          <a:p>
            <a:pPr algn="ctr"/>
            <a:r>
              <a:rPr lang="en-US" sz="4000"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NAME THAT EXPERT…</a:t>
            </a:r>
          </a:p>
        </p:txBody>
      </p:sp>
      <p:sp>
        <p:nvSpPr>
          <p:cNvPr id="12" name="Rounded Rectangle 7">
            <a:extLst>
              <a:ext uri="{FF2B5EF4-FFF2-40B4-BE49-F238E27FC236}">
                <a16:creationId xmlns:a16="http://schemas.microsoft.com/office/drawing/2014/main" id="{5F7833E7-6A14-4F78-A2DD-5640A4F6C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8290" y="620720"/>
            <a:ext cx="6884079" cy="5597200"/>
          </a:xfrm>
          <a:prstGeom prst="roundRect">
            <a:avLst>
              <a:gd name="adj" fmla="val 3812"/>
            </a:avLst>
          </a:prstGeom>
          <a:solidFill>
            <a:schemeClr val="bg1"/>
          </a:solidFill>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5" name="Content Placeholder 4" descr="A person wearing glasses&#10;&#10;Description automatically generated with medium confidence">
            <a:extLst>
              <a:ext uri="{FF2B5EF4-FFF2-40B4-BE49-F238E27FC236}">
                <a16:creationId xmlns:a16="http://schemas.microsoft.com/office/drawing/2014/main" id="{9DED6947-7C10-FA2A-E8CF-6587191C41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2544" y="1762960"/>
            <a:ext cx="5915570" cy="3312719"/>
          </a:xfrm>
          <a:prstGeom prst="rect">
            <a:avLst/>
          </a:prstGeom>
        </p:spPr>
      </p:pic>
    </p:spTree>
    <p:extLst>
      <p:ext uri="{BB962C8B-B14F-4D97-AF65-F5344CB8AC3E}">
        <p14:creationId xmlns:p14="http://schemas.microsoft.com/office/powerpoint/2010/main" val="1360378109"/>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F35F0E-B1E0-A733-2B9B-62A22ED0BAE5}"/>
              </a:ext>
            </a:extLst>
          </p:cNvPr>
          <p:cNvSpPr>
            <a:spLocks noGrp="1"/>
          </p:cNvSpPr>
          <p:nvPr>
            <p:ph type="title"/>
          </p:nvPr>
        </p:nvSpPr>
        <p:spPr/>
        <p:txBody>
          <a:bodyPr/>
          <a:lstStyle/>
          <a:p>
            <a:r>
              <a:rPr lang="en-US" dirty="0"/>
              <a:t>DUANE DEVER</a:t>
            </a:r>
          </a:p>
        </p:txBody>
      </p:sp>
      <p:sp>
        <p:nvSpPr>
          <p:cNvPr id="5" name="Text Placeholder 4">
            <a:extLst>
              <a:ext uri="{FF2B5EF4-FFF2-40B4-BE49-F238E27FC236}">
                <a16:creationId xmlns:a16="http://schemas.microsoft.com/office/drawing/2014/main" id="{88062A55-7FC7-BFEA-170C-D67E6E41FB84}"/>
              </a:ext>
            </a:extLst>
          </p:cNvPr>
          <p:cNvSpPr>
            <a:spLocks noGrp="1"/>
          </p:cNvSpPr>
          <p:nvPr>
            <p:ph type="body" idx="1"/>
          </p:nvPr>
        </p:nvSpPr>
        <p:spPr/>
        <p:txBody>
          <a:bodyPr/>
          <a:lstStyle/>
          <a:p>
            <a:endParaRPr lang="en-US" dirty="0"/>
          </a:p>
        </p:txBody>
      </p:sp>
      <p:sp>
        <p:nvSpPr>
          <p:cNvPr id="6" name="Content Placeholder 5">
            <a:extLst>
              <a:ext uri="{FF2B5EF4-FFF2-40B4-BE49-F238E27FC236}">
                <a16:creationId xmlns:a16="http://schemas.microsoft.com/office/drawing/2014/main" id="{87DE7995-DF3E-BFAE-B4D2-73F90EFB9D7A}"/>
              </a:ext>
            </a:extLst>
          </p:cNvPr>
          <p:cNvSpPr>
            <a:spLocks noGrp="1"/>
          </p:cNvSpPr>
          <p:nvPr>
            <p:ph sz="half" idx="2"/>
          </p:nvPr>
        </p:nvSpPr>
        <p:spPr/>
        <p:txBody>
          <a:bodyPr/>
          <a:lstStyle/>
          <a:p>
            <a:r>
              <a:rPr lang="en-US" dirty="0"/>
              <a:t>STATE OF N. CAROLINA v. MICHEAL PETERSON </a:t>
            </a:r>
          </a:p>
        </p:txBody>
      </p:sp>
      <p:sp>
        <p:nvSpPr>
          <p:cNvPr id="7" name="Text Placeholder 6">
            <a:extLst>
              <a:ext uri="{FF2B5EF4-FFF2-40B4-BE49-F238E27FC236}">
                <a16:creationId xmlns:a16="http://schemas.microsoft.com/office/drawing/2014/main" id="{99CCC4F7-18F7-C79C-91A8-F9EF2F8F2F7F}"/>
              </a:ext>
            </a:extLst>
          </p:cNvPr>
          <p:cNvSpPr>
            <a:spLocks noGrp="1"/>
          </p:cNvSpPr>
          <p:nvPr>
            <p:ph type="body" sz="quarter" idx="3"/>
          </p:nvPr>
        </p:nvSpPr>
        <p:spPr/>
        <p:txBody>
          <a:bodyPr/>
          <a:lstStyle/>
          <a:p>
            <a:endParaRPr lang="en-US" dirty="0"/>
          </a:p>
        </p:txBody>
      </p:sp>
      <p:pic>
        <p:nvPicPr>
          <p:cNvPr id="10" name="Content Placeholder 9" descr="A group of people in a room&#10;&#10;Description automatically generated with medium confidence">
            <a:extLst>
              <a:ext uri="{FF2B5EF4-FFF2-40B4-BE49-F238E27FC236}">
                <a16:creationId xmlns:a16="http://schemas.microsoft.com/office/drawing/2014/main" id="{2D339635-DB7C-BFF3-37FA-07273D25DA69}"/>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340302" y="2124223"/>
            <a:ext cx="4537421" cy="3666978"/>
          </a:xfrm>
        </p:spPr>
      </p:pic>
    </p:spTree>
    <p:extLst>
      <p:ext uri="{BB962C8B-B14F-4D97-AF65-F5344CB8AC3E}">
        <p14:creationId xmlns:p14="http://schemas.microsoft.com/office/powerpoint/2010/main" val="2618724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23368-F9CF-F36B-502E-D2C92FE54959}"/>
              </a:ext>
            </a:extLst>
          </p:cNvPr>
          <p:cNvSpPr>
            <a:spLocks noGrp="1"/>
          </p:cNvSpPr>
          <p:nvPr>
            <p:ph type="title"/>
          </p:nvPr>
        </p:nvSpPr>
        <p:spPr>
          <a:xfrm>
            <a:off x="974179" y="714375"/>
            <a:ext cx="3332955" cy="5076826"/>
          </a:xfrm>
        </p:spPr>
        <p:txBody>
          <a:bodyPr anchor="ctr">
            <a:normAutofit/>
          </a:bodyPr>
          <a:lstStyle/>
          <a:p>
            <a:r>
              <a:rPr lang="en-US" sz="4000" dirty="0"/>
              <a:t>k.s.a 60-456</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5167764C-0319-C0C5-01D5-94615D50AF3A}"/>
              </a:ext>
            </a:extLst>
          </p:cNvPr>
          <p:cNvSpPr>
            <a:spLocks noGrp="1"/>
          </p:cNvSpPr>
          <p:nvPr>
            <p:ph idx="1"/>
          </p:nvPr>
        </p:nvSpPr>
        <p:spPr>
          <a:xfrm>
            <a:off x="4973046" y="714375"/>
            <a:ext cx="6253751" cy="5076825"/>
          </a:xfrm>
        </p:spPr>
        <p:txBody>
          <a:bodyPr>
            <a:normAutofit/>
          </a:bodyPr>
          <a:lstStyle/>
          <a:p>
            <a:pPr fontAlgn="base"/>
            <a:r>
              <a:rPr lang="en-US" sz="1900" b="0" i="0" dirty="0">
                <a:solidFill>
                  <a:schemeClr val="tx1"/>
                </a:solidFill>
                <a:effectLst/>
                <a:latin typeface="Source Sans Pro" panose="020B0503030403020204" pitchFamily="34" charset="0"/>
              </a:rPr>
              <a:t>(b) If scientific, technical or other specialized knowledge will help the trier of fact to understand the evidence or to determine a fact in issue, a witness who is qualified as an expert by knowledge, skill, experience, training or education may testify thereto in the form of an opinion or otherwise if: (1) The testimony is based on sufficient facts or data; (2) the testimony is the product of reliable principles and methods; and (3) the witness has reliably applied the principles and methods to the facts of the case.</a:t>
            </a:r>
          </a:p>
          <a:p>
            <a:pPr fontAlgn="base"/>
            <a:r>
              <a:rPr lang="en-US" sz="1900" b="0" i="0" dirty="0">
                <a:solidFill>
                  <a:schemeClr val="tx1"/>
                </a:solidFill>
                <a:effectLst/>
                <a:latin typeface="Source Sans Pro" panose="020B0503030403020204" pitchFamily="34" charset="0"/>
              </a:rPr>
              <a:t>(c) Unless the judge excludes the testimony, the judge shall be deemed to have made the finding requisite to its admission.</a:t>
            </a:r>
          </a:p>
          <a:p>
            <a:pPr fontAlgn="base"/>
            <a:r>
              <a:rPr lang="en-US" sz="1900" b="0" i="0" dirty="0">
                <a:solidFill>
                  <a:schemeClr val="tx1"/>
                </a:solidFill>
                <a:effectLst/>
                <a:latin typeface="Source Sans Pro" panose="020B0503030403020204" pitchFamily="34" charset="0"/>
              </a:rPr>
              <a:t>(d) Testimony in the form of opinions or inferences otherwise admissible under this article is not objectionable because it embraces the ultimate issue or issues to be decided by the trier of the fact.</a:t>
            </a:r>
          </a:p>
          <a:p>
            <a:endParaRPr lang="en-US" sz="1900" dirty="0">
              <a:solidFill>
                <a:schemeClr val="tx1"/>
              </a:solidFill>
            </a:endParaRPr>
          </a:p>
        </p:txBody>
      </p:sp>
    </p:spTree>
    <p:extLst>
      <p:ext uri="{BB962C8B-B14F-4D97-AF65-F5344CB8AC3E}">
        <p14:creationId xmlns:p14="http://schemas.microsoft.com/office/powerpoint/2010/main" val="781395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DDC39-8C34-E23F-67E2-7ED8B9B0C6FF}"/>
              </a:ext>
            </a:extLst>
          </p:cNvPr>
          <p:cNvSpPr>
            <a:spLocks noGrp="1"/>
          </p:cNvSpPr>
          <p:nvPr>
            <p:ph type="title"/>
          </p:nvPr>
        </p:nvSpPr>
        <p:spPr>
          <a:xfrm>
            <a:off x="974179" y="714375"/>
            <a:ext cx="3332955" cy="5076826"/>
          </a:xfrm>
        </p:spPr>
        <p:txBody>
          <a:bodyPr anchor="ctr">
            <a:normAutofit/>
          </a:bodyPr>
          <a:lstStyle/>
          <a:p>
            <a:r>
              <a:rPr lang="en-US" sz="4000" dirty="0"/>
              <a:t>MO REV. STAT. 490.065</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7F06F200-7E06-C206-9C49-A197651C2CB7}"/>
              </a:ext>
            </a:extLst>
          </p:cNvPr>
          <p:cNvSpPr>
            <a:spLocks noGrp="1"/>
          </p:cNvSpPr>
          <p:nvPr>
            <p:ph idx="1"/>
          </p:nvPr>
        </p:nvSpPr>
        <p:spPr>
          <a:xfrm>
            <a:off x="4973046" y="714375"/>
            <a:ext cx="6253751" cy="5076825"/>
          </a:xfrm>
        </p:spPr>
        <p:txBody>
          <a:bodyPr>
            <a:normAutofit/>
          </a:bodyPr>
          <a:lstStyle/>
          <a:p>
            <a:pPr fontAlgn="base">
              <a:lnSpc>
                <a:spcPct val="90000"/>
              </a:lnSpc>
            </a:pPr>
            <a:r>
              <a:rPr lang="en-US" sz="1400" b="0" i="0" dirty="0">
                <a:solidFill>
                  <a:schemeClr val="tx1"/>
                </a:solidFill>
                <a:effectLst/>
                <a:latin typeface="Source Sans Pro" panose="020B0503030403020204" pitchFamily="34" charset="0"/>
              </a:rPr>
              <a:t>1. In actions brought under chapter 451, 452, 453, 454, or 455 or in actions adjudicated in juvenile courts under chapter 211 or in family courts under chapter 487, or in all proceedings before the probate division of the circuit court, or in all actions or proceedings in which there is no right to a jury trial:</a:t>
            </a:r>
          </a:p>
          <a:p>
            <a:pPr fontAlgn="base">
              <a:lnSpc>
                <a:spcPct val="90000"/>
              </a:lnSpc>
            </a:pPr>
            <a:r>
              <a:rPr lang="en-US" sz="1400" b="0" i="0" dirty="0">
                <a:solidFill>
                  <a:schemeClr val="tx1"/>
                </a:solidFill>
                <a:effectLst/>
                <a:latin typeface="Source Sans Pro" panose="020B0503030403020204" pitchFamily="34" charset="0"/>
              </a:rPr>
              <a:t>(1) If scientific, technical or other specialized knowledge will assist the trier of fact to understand the evidence or to determine a fact in issue, a witness qualified as an expert by knowledge, skill, experience, training, or education may testify thereto in the form of an opinion or otherwise;</a:t>
            </a:r>
          </a:p>
          <a:p>
            <a:pPr fontAlgn="base">
              <a:lnSpc>
                <a:spcPct val="90000"/>
              </a:lnSpc>
            </a:pPr>
            <a:r>
              <a:rPr lang="en-US" sz="1400" b="0" i="0" dirty="0">
                <a:solidFill>
                  <a:schemeClr val="tx1"/>
                </a:solidFill>
                <a:effectLst/>
                <a:latin typeface="Source Sans Pro" panose="020B0503030403020204" pitchFamily="34" charset="0"/>
              </a:rPr>
              <a:t>(2) Testimony by such an expert witness in the form of an opinion or inference otherwise admissible is not objectionable because it embraces an ultimate issue to be decided by the trier of fact;</a:t>
            </a:r>
          </a:p>
          <a:p>
            <a:pPr fontAlgn="base">
              <a:lnSpc>
                <a:spcPct val="90000"/>
              </a:lnSpc>
            </a:pPr>
            <a:r>
              <a:rPr lang="en-US" sz="1400" b="0" i="0" dirty="0">
                <a:solidFill>
                  <a:schemeClr val="tx1"/>
                </a:solidFill>
                <a:effectLst/>
                <a:latin typeface="Source Sans Pro" panose="020B0503030403020204" pitchFamily="34" charset="0"/>
              </a:rPr>
              <a:t>(3) The facts or data in a particular case upon which an expert bases an opinion or inference may be those perceived by or made known to him at or before the hearing and must be of a type reasonably relied upon by experts in the field in forming opinions or inferences upon the subject and must be otherwise reasonably reliable;</a:t>
            </a:r>
          </a:p>
          <a:p>
            <a:pPr fontAlgn="base">
              <a:lnSpc>
                <a:spcPct val="90000"/>
              </a:lnSpc>
            </a:pPr>
            <a:r>
              <a:rPr lang="en-US" sz="1400" b="0" i="0" dirty="0">
                <a:solidFill>
                  <a:schemeClr val="tx1"/>
                </a:solidFill>
                <a:effectLst/>
                <a:latin typeface="Source Sans Pro" panose="020B0503030403020204" pitchFamily="34" charset="0"/>
              </a:rPr>
              <a:t>(4) If a reasonable foundation is laid, an expert may testify in terms of opinion or inference and give the reasons therefor without the use of hypothetical questions, unless the court believes the use of a hypothetical question will make the expert's opinion more understandable or of greater assistance to the jury due to the particular facts of the case.</a:t>
            </a:r>
          </a:p>
          <a:p>
            <a:pPr>
              <a:lnSpc>
                <a:spcPct val="90000"/>
              </a:lnSpc>
            </a:pPr>
            <a:endParaRPr lang="en-US" sz="1400" dirty="0">
              <a:solidFill>
                <a:schemeClr val="tx1"/>
              </a:solidFill>
            </a:endParaRPr>
          </a:p>
        </p:txBody>
      </p:sp>
    </p:spTree>
    <p:extLst>
      <p:ext uri="{BB962C8B-B14F-4D97-AF65-F5344CB8AC3E}">
        <p14:creationId xmlns:p14="http://schemas.microsoft.com/office/powerpoint/2010/main" val="28048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FC3E3-8966-F145-FC61-DE646919D34F}"/>
              </a:ext>
            </a:extLst>
          </p:cNvPr>
          <p:cNvSpPr>
            <a:spLocks noGrp="1"/>
          </p:cNvSpPr>
          <p:nvPr>
            <p:ph type="title"/>
          </p:nvPr>
        </p:nvSpPr>
        <p:spPr>
          <a:xfrm>
            <a:off x="974179" y="714375"/>
            <a:ext cx="3332955" cy="5076826"/>
          </a:xfrm>
        </p:spPr>
        <p:txBody>
          <a:bodyPr anchor="ctr">
            <a:normAutofit/>
          </a:bodyPr>
          <a:lstStyle/>
          <a:p>
            <a:r>
              <a:rPr lang="en-US" sz="4000" dirty="0"/>
              <a:t>MO. REV. STAT. 490.065 </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B19AB2AC-B43A-37BE-026E-07B09D24044A}"/>
              </a:ext>
            </a:extLst>
          </p:cNvPr>
          <p:cNvSpPr>
            <a:spLocks noGrp="1"/>
          </p:cNvSpPr>
          <p:nvPr>
            <p:ph idx="1"/>
          </p:nvPr>
        </p:nvSpPr>
        <p:spPr>
          <a:xfrm>
            <a:off x="4973046" y="714375"/>
            <a:ext cx="6253751" cy="5076825"/>
          </a:xfrm>
        </p:spPr>
        <p:txBody>
          <a:bodyPr>
            <a:normAutofit/>
          </a:bodyPr>
          <a:lstStyle/>
          <a:p>
            <a:pPr fontAlgn="base"/>
            <a:r>
              <a:rPr lang="en-US" b="0" i="0" dirty="0">
                <a:solidFill>
                  <a:schemeClr val="tx1"/>
                </a:solidFill>
                <a:effectLst/>
                <a:latin typeface="Source Sans Pro" panose="020B0503030403020204" pitchFamily="34" charset="0"/>
              </a:rPr>
              <a:t>2. In all actions except those to which subsection 1 of this section applies:</a:t>
            </a:r>
          </a:p>
          <a:p>
            <a:pPr fontAlgn="base"/>
            <a:r>
              <a:rPr lang="en-US" b="0" i="0" dirty="0">
                <a:solidFill>
                  <a:schemeClr val="tx1"/>
                </a:solidFill>
                <a:effectLst/>
                <a:latin typeface="Source Sans Pro" panose="020B0503030403020204" pitchFamily="34" charset="0"/>
              </a:rPr>
              <a:t>(1) A witness who is qualified as an expert by knowledge, skill, experience, training, or education may testify in the form of an opinion or otherwise if:</a:t>
            </a:r>
          </a:p>
          <a:p>
            <a:pPr fontAlgn="base"/>
            <a:r>
              <a:rPr lang="en-US" b="0" i="0" dirty="0">
                <a:solidFill>
                  <a:schemeClr val="tx1"/>
                </a:solidFill>
                <a:effectLst/>
                <a:latin typeface="Source Sans Pro" panose="020B0503030403020204" pitchFamily="34" charset="0"/>
              </a:rPr>
              <a:t>(a) The expert's scientific, technical, or other specialized knowledge will help the trier of fact to understand the evidence or to determine a fact in issue;</a:t>
            </a:r>
          </a:p>
          <a:p>
            <a:pPr fontAlgn="base"/>
            <a:r>
              <a:rPr lang="en-US" b="0" i="0" dirty="0">
                <a:solidFill>
                  <a:schemeClr val="tx1"/>
                </a:solidFill>
                <a:effectLst/>
                <a:latin typeface="Source Sans Pro" panose="020B0503030403020204" pitchFamily="34" charset="0"/>
              </a:rPr>
              <a:t>(b) The testimony is based on sufficient facts or data;</a:t>
            </a:r>
          </a:p>
          <a:p>
            <a:pPr fontAlgn="base"/>
            <a:r>
              <a:rPr lang="en-US" b="0" i="0" dirty="0">
                <a:solidFill>
                  <a:schemeClr val="tx1"/>
                </a:solidFill>
                <a:effectLst/>
                <a:latin typeface="Source Sans Pro" panose="020B0503030403020204" pitchFamily="34" charset="0"/>
              </a:rPr>
              <a:t>(c) The testimony is the product of reliable principles and methods; and</a:t>
            </a:r>
          </a:p>
          <a:p>
            <a:pPr fontAlgn="base"/>
            <a:r>
              <a:rPr lang="en-US" b="0" i="0" dirty="0">
                <a:solidFill>
                  <a:schemeClr val="tx1"/>
                </a:solidFill>
                <a:effectLst/>
                <a:latin typeface="Source Sans Pro" panose="020B0503030403020204" pitchFamily="34" charset="0"/>
              </a:rPr>
              <a:t>(d) The expert has reliably applied the principles and methods to the facts of the case;</a:t>
            </a:r>
          </a:p>
          <a:p>
            <a:endParaRPr lang="en-US" dirty="0">
              <a:solidFill>
                <a:schemeClr val="tx1"/>
              </a:solidFill>
            </a:endParaRPr>
          </a:p>
        </p:txBody>
      </p:sp>
    </p:spTree>
    <p:extLst>
      <p:ext uri="{BB962C8B-B14F-4D97-AF65-F5344CB8AC3E}">
        <p14:creationId xmlns:p14="http://schemas.microsoft.com/office/powerpoint/2010/main" val="1386655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7A9F3-0F0A-E93D-011E-031D987FC093}"/>
              </a:ext>
            </a:extLst>
          </p:cNvPr>
          <p:cNvSpPr>
            <a:spLocks noGrp="1"/>
          </p:cNvSpPr>
          <p:nvPr>
            <p:ph type="title"/>
          </p:nvPr>
        </p:nvSpPr>
        <p:spPr>
          <a:xfrm>
            <a:off x="974179" y="714375"/>
            <a:ext cx="3332955" cy="5076826"/>
          </a:xfrm>
        </p:spPr>
        <p:txBody>
          <a:bodyPr anchor="ctr">
            <a:normAutofit/>
          </a:bodyPr>
          <a:lstStyle/>
          <a:p>
            <a:r>
              <a:rPr lang="en-US" sz="4000" dirty="0"/>
              <a:t>MO. REV. STAT. 490.065 </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2A44BB01-89BA-60D9-15DF-145DD68B7071}"/>
              </a:ext>
            </a:extLst>
          </p:cNvPr>
          <p:cNvSpPr>
            <a:spLocks noGrp="1"/>
          </p:cNvSpPr>
          <p:nvPr>
            <p:ph idx="1"/>
          </p:nvPr>
        </p:nvSpPr>
        <p:spPr>
          <a:xfrm>
            <a:off x="4973046" y="714375"/>
            <a:ext cx="6253751" cy="5076825"/>
          </a:xfrm>
        </p:spPr>
        <p:txBody>
          <a:bodyPr>
            <a:normAutofit/>
          </a:bodyPr>
          <a:lstStyle/>
          <a:p>
            <a:pPr fontAlgn="base">
              <a:lnSpc>
                <a:spcPct val="90000"/>
              </a:lnSpc>
            </a:pPr>
            <a:r>
              <a:rPr lang="en-US" sz="1700" b="0" i="0" dirty="0">
                <a:solidFill>
                  <a:schemeClr val="tx1"/>
                </a:solidFill>
                <a:effectLst/>
                <a:latin typeface="Source Sans Pro" panose="020B0503030403020204" pitchFamily="34" charset="0"/>
              </a:rPr>
              <a:t>(2) An expert may base an opinion on facts or data in the case that the expert has been made aware of or personally observed. If experts in the particular field would reasonably rely on those kinds of facts or data in forming an opinion on the subject, they need not be admissible for the opinion to be admitted. But if the facts or data would otherwise be inadmissible, the proponent of the opinion may disclose them to the jury only if their probative value in helping the jury evaluate the opinion substantially outweighs their prejudicial effect;</a:t>
            </a:r>
          </a:p>
          <a:p>
            <a:pPr fontAlgn="base">
              <a:lnSpc>
                <a:spcPct val="90000"/>
              </a:lnSpc>
            </a:pPr>
            <a:r>
              <a:rPr lang="en-US" sz="1700" b="0" i="0" dirty="0">
                <a:solidFill>
                  <a:schemeClr val="tx1"/>
                </a:solidFill>
                <a:effectLst/>
                <a:latin typeface="Source Sans Pro" panose="020B0503030403020204" pitchFamily="34" charset="0"/>
              </a:rPr>
              <a:t>(3)(a) An opinion is not objectionable just because it embraces an ultimate issue.</a:t>
            </a:r>
          </a:p>
          <a:p>
            <a:pPr fontAlgn="base">
              <a:lnSpc>
                <a:spcPct val="90000"/>
              </a:lnSpc>
            </a:pPr>
            <a:r>
              <a:rPr lang="en-US" sz="1700" b="0" i="0" dirty="0">
                <a:solidFill>
                  <a:schemeClr val="tx1"/>
                </a:solidFill>
                <a:effectLst/>
                <a:latin typeface="Source Sans Pro" panose="020B0503030403020204" pitchFamily="34" charset="0"/>
              </a:rPr>
              <a:t>(b) In a criminal case, an expert witness shall not state an opinion about whether the defendant did or did not have a mental state or condition that constitutes an element of the crime charged or of a defense. Those matters are for the trier of fact alone;</a:t>
            </a:r>
          </a:p>
          <a:p>
            <a:pPr fontAlgn="base">
              <a:lnSpc>
                <a:spcPct val="90000"/>
              </a:lnSpc>
            </a:pPr>
            <a:r>
              <a:rPr lang="en-US" sz="1700" b="0" i="0" dirty="0">
                <a:solidFill>
                  <a:schemeClr val="tx1"/>
                </a:solidFill>
                <a:effectLst/>
                <a:latin typeface="Source Sans Pro" panose="020B0503030403020204" pitchFamily="34" charset="0"/>
              </a:rPr>
              <a:t>(4) Unless the court orders otherwise, an expert may state an opinion and give the reasons for it without first testifying to the underlying facts or data. But the expert may be required to disclose those facts or data on cross-examination.</a:t>
            </a:r>
          </a:p>
          <a:p>
            <a:pPr>
              <a:lnSpc>
                <a:spcPct val="90000"/>
              </a:lnSpc>
            </a:pPr>
            <a:endParaRPr lang="en-US" sz="1700" dirty="0">
              <a:solidFill>
                <a:schemeClr val="tx1"/>
              </a:solidFill>
            </a:endParaRPr>
          </a:p>
        </p:txBody>
      </p:sp>
    </p:spTree>
    <p:extLst>
      <p:ext uri="{BB962C8B-B14F-4D97-AF65-F5344CB8AC3E}">
        <p14:creationId xmlns:p14="http://schemas.microsoft.com/office/powerpoint/2010/main" val="2066101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7EBDE-D7C1-14F1-5552-CDDA1372FCF5}"/>
              </a:ext>
            </a:extLst>
          </p:cNvPr>
          <p:cNvSpPr>
            <a:spLocks noGrp="1"/>
          </p:cNvSpPr>
          <p:nvPr>
            <p:ph type="title"/>
          </p:nvPr>
        </p:nvSpPr>
        <p:spPr>
          <a:xfrm>
            <a:off x="974179" y="714375"/>
            <a:ext cx="3332955" cy="5076826"/>
          </a:xfrm>
        </p:spPr>
        <p:txBody>
          <a:bodyPr anchor="ctr">
            <a:normAutofit/>
          </a:bodyPr>
          <a:lstStyle/>
          <a:p>
            <a:r>
              <a:rPr lang="en-US" sz="4000" dirty="0"/>
              <a:t>FED RULE OF EVIDENCE 702</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7EE68CC0-D823-7525-1649-6A83390A38EE}"/>
              </a:ext>
            </a:extLst>
          </p:cNvPr>
          <p:cNvSpPr>
            <a:spLocks noGrp="1"/>
          </p:cNvSpPr>
          <p:nvPr>
            <p:ph idx="1"/>
          </p:nvPr>
        </p:nvSpPr>
        <p:spPr>
          <a:xfrm>
            <a:off x="4973046" y="714375"/>
            <a:ext cx="6253751" cy="5076825"/>
          </a:xfrm>
        </p:spPr>
        <p:txBody>
          <a:bodyPr>
            <a:normAutofit/>
          </a:bodyPr>
          <a:lstStyle/>
          <a:p>
            <a:pPr fontAlgn="base"/>
            <a:r>
              <a:rPr lang="en-US" b="0" i="0" dirty="0">
                <a:solidFill>
                  <a:schemeClr val="tx1"/>
                </a:solidFill>
                <a:effectLst/>
                <a:latin typeface="Source Sans Pro" panose="020B0503030403020204" pitchFamily="34" charset="0"/>
              </a:rPr>
              <a:t>A witness who is qualified as an expert by knowledge, skill, experience, training, or education may testify in the form of an opinion or otherwise if:</a:t>
            </a:r>
          </a:p>
          <a:p>
            <a:pPr fontAlgn="base"/>
            <a:r>
              <a:rPr lang="en-US" b="1" i="0" dirty="0">
                <a:solidFill>
                  <a:schemeClr val="tx1"/>
                </a:solidFill>
                <a:effectLst/>
                <a:latin typeface="Source Sans Pro" panose="020B0503030403020204" pitchFamily="34" charset="0"/>
              </a:rPr>
              <a:t>(a)</a:t>
            </a:r>
            <a:r>
              <a:rPr lang="en-US" b="0" i="0" dirty="0">
                <a:solidFill>
                  <a:schemeClr val="tx1"/>
                </a:solidFill>
                <a:effectLst/>
                <a:latin typeface="Source Sans Pro" panose="020B0503030403020204" pitchFamily="34" charset="0"/>
              </a:rPr>
              <a:t> the expert's scientific, technical, or other specialized knowledge will help the trier of fact to understand the evidence or to determine a fact in issue;</a:t>
            </a:r>
          </a:p>
          <a:p>
            <a:pPr fontAlgn="base"/>
            <a:r>
              <a:rPr lang="en-US" b="1" i="0" dirty="0">
                <a:solidFill>
                  <a:schemeClr val="tx1"/>
                </a:solidFill>
                <a:effectLst/>
                <a:latin typeface="Source Sans Pro" panose="020B0503030403020204" pitchFamily="34" charset="0"/>
              </a:rPr>
              <a:t>(b)</a:t>
            </a:r>
            <a:r>
              <a:rPr lang="en-US" b="0" i="0" dirty="0">
                <a:solidFill>
                  <a:schemeClr val="tx1"/>
                </a:solidFill>
                <a:effectLst/>
                <a:latin typeface="Source Sans Pro" panose="020B0503030403020204" pitchFamily="34" charset="0"/>
              </a:rPr>
              <a:t> the testimony is based on sufficient facts or data;</a:t>
            </a:r>
          </a:p>
          <a:p>
            <a:pPr fontAlgn="base"/>
            <a:r>
              <a:rPr lang="en-US" b="1" i="0" dirty="0">
                <a:solidFill>
                  <a:schemeClr val="tx1"/>
                </a:solidFill>
                <a:effectLst/>
                <a:latin typeface="Source Sans Pro" panose="020B0503030403020204" pitchFamily="34" charset="0"/>
              </a:rPr>
              <a:t>(c)</a:t>
            </a:r>
            <a:r>
              <a:rPr lang="en-US" b="0" i="0" dirty="0">
                <a:solidFill>
                  <a:schemeClr val="tx1"/>
                </a:solidFill>
                <a:effectLst/>
                <a:latin typeface="Source Sans Pro" panose="020B0503030403020204" pitchFamily="34" charset="0"/>
              </a:rPr>
              <a:t> the testimony is the product of reliable principles and methods; and</a:t>
            </a:r>
          </a:p>
          <a:p>
            <a:pPr fontAlgn="base"/>
            <a:r>
              <a:rPr lang="en-US" b="1" i="0" dirty="0">
                <a:solidFill>
                  <a:schemeClr val="tx1"/>
                </a:solidFill>
                <a:effectLst/>
                <a:latin typeface="Source Sans Pro" panose="020B0503030403020204" pitchFamily="34" charset="0"/>
              </a:rPr>
              <a:t>(d)</a:t>
            </a:r>
            <a:r>
              <a:rPr lang="en-US" b="0" i="0" dirty="0">
                <a:solidFill>
                  <a:schemeClr val="tx1"/>
                </a:solidFill>
                <a:effectLst/>
                <a:latin typeface="Source Sans Pro" panose="020B0503030403020204" pitchFamily="34" charset="0"/>
              </a:rPr>
              <a:t> the expert has reliably applied the principles and methods to the facts of the case.</a:t>
            </a:r>
          </a:p>
          <a:p>
            <a:endParaRPr lang="en-US" dirty="0">
              <a:solidFill>
                <a:schemeClr val="tx1"/>
              </a:solidFill>
            </a:endParaRPr>
          </a:p>
        </p:txBody>
      </p:sp>
    </p:spTree>
    <p:extLst>
      <p:ext uri="{BB962C8B-B14F-4D97-AF65-F5344CB8AC3E}">
        <p14:creationId xmlns:p14="http://schemas.microsoft.com/office/powerpoint/2010/main" val="456569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2040D-5864-F300-EDB6-CDEF4ECFA6A5}"/>
              </a:ext>
            </a:extLst>
          </p:cNvPr>
          <p:cNvSpPr>
            <a:spLocks noGrp="1"/>
          </p:cNvSpPr>
          <p:nvPr>
            <p:ph type="title"/>
          </p:nvPr>
        </p:nvSpPr>
        <p:spPr>
          <a:xfrm>
            <a:off x="974179" y="714375"/>
            <a:ext cx="3332955" cy="5076826"/>
          </a:xfrm>
        </p:spPr>
        <p:txBody>
          <a:bodyPr anchor="ctr">
            <a:normAutofit/>
          </a:bodyPr>
          <a:lstStyle/>
          <a:p>
            <a:r>
              <a:rPr lang="en-US" sz="4000" dirty="0" err="1"/>
              <a:t>FeD</a:t>
            </a:r>
            <a:r>
              <a:rPr lang="en-US" sz="4000" dirty="0"/>
              <a:t> rule of evidence rule 703</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9E39C790-2B84-7255-3A95-5BC0C00E7A28}"/>
              </a:ext>
            </a:extLst>
          </p:cNvPr>
          <p:cNvSpPr>
            <a:spLocks noGrp="1"/>
          </p:cNvSpPr>
          <p:nvPr>
            <p:ph idx="1"/>
          </p:nvPr>
        </p:nvSpPr>
        <p:spPr>
          <a:xfrm>
            <a:off x="4973046" y="714375"/>
            <a:ext cx="6253751" cy="5076825"/>
          </a:xfrm>
        </p:spPr>
        <p:txBody>
          <a:bodyPr>
            <a:normAutofit/>
          </a:bodyPr>
          <a:lstStyle/>
          <a:p>
            <a:pPr marL="0" indent="0" fontAlgn="base">
              <a:buNone/>
            </a:pPr>
            <a:endParaRPr lang="en-US" b="0" i="0" dirty="0">
              <a:solidFill>
                <a:schemeClr val="tx1"/>
              </a:solidFill>
              <a:effectLst/>
              <a:latin typeface="Source Sans Pro" panose="020B0503030403020204" pitchFamily="34" charset="0"/>
            </a:endParaRPr>
          </a:p>
          <a:p>
            <a:pPr fontAlgn="base"/>
            <a:r>
              <a:rPr lang="en-US" b="0" i="0" dirty="0">
                <a:solidFill>
                  <a:schemeClr val="tx1"/>
                </a:solidFill>
                <a:effectLst/>
                <a:latin typeface="Source Sans Pro" panose="020B0503030403020204" pitchFamily="34" charset="0"/>
              </a:rPr>
              <a:t>An expert may base an opinion on facts or data in the case that the expert has been made aware of or personally observed. If experts in the particular field would reasonably rely on those kinds of facts or data in forming an opinion on the subject, they need not be admissible for the opinion to be admitted. But if the facts or data would otherwise be inadmissible, the proponent of the opinion may disclose them to the jury only if their probative value in helping the jury evaluate the opinion substantially outweighs their prejudicial effect.</a:t>
            </a:r>
          </a:p>
          <a:p>
            <a:endParaRPr lang="en-US" dirty="0">
              <a:solidFill>
                <a:schemeClr val="tx1"/>
              </a:solidFill>
            </a:endParaRPr>
          </a:p>
        </p:txBody>
      </p:sp>
    </p:spTree>
    <p:extLst>
      <p:ext uri="{BB962C8B-B14F-4D97-AF65-F5344CB8AC3E}">
        <p14:creationId xmlns:p14="http://schemas.microsoft.com/office/powerpoint/2010/main" val="3981168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6C81E-E497-9628-583B-2495632FF1B0}"/>
              </a:ext>
            </a:extLst>
          </p:cNvPr>
          <p:cNvSpPr>
            <a:spLocks noGrp="1"/>
          </p:cNvSpPr>
          <p:nvPr>
            <p:ph type="title"/>
          </p:nvPr>
        </p:nvSpPr>
        <p:spPr>
          <a:xfrm>
            <a:off x="6735098" y="609600"/>
            <a:ext cx="4798142" cy="3642851"/>
          </a:xfrm>
        </p:spPr>
        <p:txBody>
          <a:bodyPr vert="horz" lIns="91440" tIns="45720" rIns="91440" bIns="45720" rtlCol="0" anchor="b">
            <a:normAutofit/>
          </a:bodyPr>
          <a:lstStyle/>
          <a:p>
            <a:pPr algn="ctr"/>
            <a:r>
              <a:rPr lang="en-US" sz="4800" dirty="0">
                <a:effectLst>
                  <a:glow rad="38100">
                    <a:schemeClr val="bg1">
                      <a:lumMod val="65000"/>
                      <a:lumOff val="35000"/>
                      <a:alpha val="50000"/>
                    </a:schemeClr>
                  </a:glow>
                  <a:outerShdw blurRad="28575" dist="31750" dir="13200000" algn="tl" rotWithShape="0">
                    <a:srgbClr val="000000">
                      <a:alpha val="25000"/>
                    </a:srgbClr>
                  </a:outerShdw>
                </a:effectLst>
              </a:rPr>
              <a:t>NAME THAT EXPERT…</a:t>
            </a:r>
          </a:p>
        </p:txBody>
      </p:sp>
      <p:pic>
        <p:nvPicPr>
          <p:cNvPr id="5" name="Content Placeholder 4" descr="A person holding a cat&#10;&#10;Description automatically generated with low confidence">
            <a:extLst>
              <a:ext uri="{FF2B5EF4-FFF2-40B4-BE49-F238E27FC236}">
                <a16:creationId xmlns:a16="http://schemas.microsoft.com/office/drawing/2014/main" id="{4129D3B8-4A3A-505A-AFD6-CD8A7AB7033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1" b="13497"/>
          <a:stretch/>
        </p:blipFill>
        <p:spPr>
          <a:xfrm>
            <a:off x="633999" y="636640"/>
            <a:ext cx="5462001" cy="5591541"/>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857035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346D7E-9813-C113-13D5-C0EDD1A8628A}"/>
              </a:ext>
            </a:extLst>
          </p:cNvPr>
          <p:cNvSpPr>
            <a:spLocks noGrp="1"/>
          </p:cNvSpPr>
          <p:nvPr>
            <p:ph type="title"/>
          </p:nvPr>
        </p:nvSpPr>
        <p:spPr/>
        <p:txBody>
          <a:bodyPr/>
          <a:lstStyle/>
          <a:p>
            <a:r>
              <a:rPr lang="en-US" dirty="0"/>
              <a:t>DENNIS FUNG </a:t>
            </a:r>
          </a:p>
        </p:txBody>
      </p:sp>
      <p:sp>
        <p:nvSpPr>
          <p:cNvPr id="5" name="Text Placeholder 4">
            <a:extLst>
              <a:ext uri="{FF2B5EF4-FFF2-40B4-BE49-F238E27FC236}">
                <a16:creationId xmlns:a16="http://schemas.microsoft.com/office/drawing/2014/main" id="{30390607-8D6E-0D74-566F-5EBC181B3D53}"/>
              </a:ext>
            </a:extLst>
          </p:cNvPr>
          <p:cNvSpPr>
            <a:spLocks noGrp="1"/>
          </p:cNvSpPr>
          <p:nvPr>
            <p:ph type="body" idx="1"/>
          </p:nvPr>
        </p:nvSpPr>
        <p:spPr/>
        <p:txBody>
          <a:bodyPr/>
          <a:lstStyle/>
          <a:p>
            <a:endParaRPr lang="en-US" dirty="0"/>
          </a:p>
        </p:txBody>
      </p:sp>
      <p:sp>
        <p:nvSpPr>
          <p:cNvPr id="6" name="Content Placeholder 5">
            <a:extLst>
              <a:ext uri="{FF2B5EF4-FFF2-40B4-BE49-F238E27FC236}">
                <a16:creationId xmlns:a16="http://schemas.microsoft.com/office/drawing/2014/main" id="{9ED73E6D-6DF4-B1C4-A6A1-B7BE0017C144}"/>
              </a:ext>
            </a:extLst>
          </p:cNvPr>
          <p:cNvSpPr>
            <a:spLocks noGrp="1"/>
          </p:cNvSpPr>
          <p:nvPr>
            <p:ph sz="half" idx="2"/>
          </p:nvPr>
        </p:nvSpPr>
        <p:spPr/>
        <p:txBody>
          <a:bodyPr/>
          <a:lstStyle/>
          <a:p>
            <a:r>
              <a:rPr lang="en-US" b="0" i="0" dirty="0">
                <a:solidFill>
                  <a:schemeClr val="tx1"/>
                </a:solidFill>
                <a:effectLst/>
                <a:latin typeface="Roboto" panose="02000000000000000000" pitchFamily="2" charset="0"/>
              </a:rPr>
              <a:t>The People of the State of California v. Orenthal James Simpson </a:t>
            </a:r>
            <a:endParaRPr lang="en-US" dirty="0">
              <a:solidFill>
                <a:schemeClr val="tx1"/>
              </a:solidFill>
            </a:endParaRPr>
          </a:p>
        </p:txBody>
      </p:sp>
      <p:sp>
        <p:nvSpPr>
          <p:cNvPr id="7" name="Text Placeholder 6">
            <a:extLst>
              <a:ext uri="{FF2B5EF4-FFF2-40B4-BE49-F238E27FC236}">
                <a16:creationId xmlns:a16="http://schemas.microsoft.com/office/drawing/2014/main" id="{7D3F5E9F-DB00-07EB-3F43-E85363F1A051}"/>
              </a:ext>
            </a:extLst>
          </p:cNvPr>
          <p:cNvSpPr>
            <a:spLocks noGrp="1"/>
          </p:cNvSpPr>
          <p:nvPr>
            <p:ph type="body" sz="quarter" idx="3"/>
          </p:nvPr>
        </p:nvSpPr>
        <p:spPr/>
        <p:txBody>
          <a:bodyPr/>
          <a:lstStyle/>
          <a:p>
            <a:endParaRPr lang="en-US" dirty="0"/>
          </a:p>
        </p:txBody>
      </p:sp>
      <p:pic>
        <p:nvPicPr>
          <p:cNvPr id="10" name="Content Placeholder 9" descr="A group of men in suits&#10;&#10;Description automatically generated with low confidence">
            <a:extLst>
              <a:ext uri="{FF2B5EF4-FFF2-40B4-BE49-F238E27FC236}">
                <a16:creationId xmlns:a16="http://schemas.microsoft.com/office/drawing/2014/main" id="{EB2225EA-8693-86BB-A267-65AE984B01DC}"/>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759908" y="3243263"/>
            <a:ext cx="3698210" cy="2547937"/>
          </a:xfrm>
        </p:spPr>
      </p:pic>
    </p:spTree>
    <p:extLst>
      <p:ext uri="{BB962C8B-B14F-4D97-AF65-F5344CB8AC3E}">
        <p14:creationId xmlns:p14="http://schemas.microsoft.com/office/powerpoint/2010/main" val="141142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92BB5-89C3-19E7-D0F8-20A1EFBF2BB5}"/>
              </a:ext>
            </a:extLst>
          </p:cNvPr>
          <p:cNvSpPr>
            <a:spLocks noGrp="1"/>
          </p:cNvSpPr>
          <p:nvPr>
            <p:ph type="title"/>
          </p:nvPr>
        </p:nvSpPr>
        <p:spPr>
          <a:xfrm>
            <a:off x="974179" y="714375"/>
            <a:ext cx="3332955" cy="5076826"/>
          </a:xfrm>
        </p:spPr>
        <p:txBody>
          <a:bodyPr anchor="ctr">
            <a:normAutofit/>
          </a:bodyPr>
          <a:lstStyle/>
          <a:p>
            <a:r>
              <a:rPr lang="en-US" sz="2500" dirty="0"/>
              <a:t>DAUBERT v. MERRELL PHARMACEUTICALS INC.</a:t>
            </a:r>
            <a:br>
              <a:rPr lang="en-US" sz="2500" dirty="0"/>
            </a:br>
            <a:r>
              <a:rPr lang="en-US" sz="2500" dirty="0"/>
              <a:t>113 S. Ct. 2786 ( 1993)</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10F8CE57-7815-41D5-7D4E-DC5944C2A487}"/>
              </a:ext>
            </a:extLst>
          </p:cNvPr>
          <p:cNvSpPr>
            <a:spLocks noGrp="1"/>
          </p:cNvSpPr>
          <p:nvPr>
            <p:ph idx="1"/>
          </p:nvPr>
        </p:nvSpPr>
        <p:spPr>
          <a:xfrm>
            <a:off x="4973046" y="714375"/>
            <a:ext cx="6253751" cy="5076825"/>
          </a:xfrm>
        </p:spPr>
        <p:txBody>
          <a:bodyPr>
            <a:normAutofit/>
          </a:bodyPr>
          <a:lstStyle/>
          <a:p>
            <a:r>
              <a:rPr lang="en-US" b="0" i="0" dirty="0">
                <a:solidFill>
                  <a:schemeClr val="tx1"/>
                </a:solidFill>
                <a:effectLst/>
                <a:latin typeface="Source Sans Pro" panose="020B0503030403020204" pitchFamily="34" charset="0"/>
              </a:rPr>
              <a:t>(1) whether the expert's technique or theory can be or has been tested---that is, whether the expert's theory can be challenged in some objective sense, or whether it is instead simply a subjective, conclusory approach that cannot reasonably be assessed for reliability; (2) whether the technique or theory has been subject to peer review and publication; (3) the known or potential rate of error of the technique or theory when applied; (4) the existence and maintenance of standards and controls; and (5) whether the technique or theory has been generally accepted in the scientific community</a:t>
            </a:r>
          </a:p>
          <a:p>
            <a:r>
              <a:rPr lang="en-US" dirty="0">
                <a:solidFill>
                  <a:schemeClr val="tx1"/>
                </a:solidFill>
                <a:effectLst/>
                <a:latin typeface="Source Sans Pro" panose="020B0503030403020204" pitchFamily="34" charset="0"/>
              </a:rPr>
              <a:t>NOT EXCLUSIVE</a:t>
            </a:r>
            <a:endParaRPr lang="en-US" dirty="0">
              <a:solidFill>
                <a:schemeClr val="tx1"/>
              </a:solidFill>
            </a:endParaRPr>
          </a:p>
        </p:txBody>
      </p:sp>
    </p:spTree>
    <p:extLst>
      <p:ext uri="{BB962C8B-B14F-4D97-AF65-F5344CB8AC3E}">
        <p14:creationId xmlns:p14="http://schemas.microsoft.com/office/powerpoint/2010/main" val="667362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E4B6F-12C1-67BD-F568-8CC4ACC6B001}"/>
              </a:ext>
            </a:extLst>
          </p:cNvPr>
          <p:cNvSpPr>
            <a:spLocks noGrp="1"/>
          </p:cNvSpPr>
          <p:nvPr>
            <p:ph type="title"/>
          </p:nvPr>
        </p:nvSpPr>
        <p:spPr/>
        <p:txBody>
          <a:bodyPr/>
          <a:lstStyle/>
          <a:p>
            <a:r>
              <a:rPr lang="en-US" dirty="0"/>
              <a:t>QUIZ? WHAT DRUG WAS AT ISSUE In DAUBERT </a:t>
            </a:r>
          </a:p>
        </p:txBody>
      </p:sp>
      <p:sp>
        <p:nvSpPr>
          <p:cNvPr id="3" name="Content Placeholder 2">
            <a:extLst>
              <a:ext uri="{FF2B5EF4-FFF2-40B4-BE49-F238E27FC236}">
                <a16:creationId xmlns:a16="http://schemas.microsoft.com/office/drawing/2014/main" id="{A8091457-8AFF-9A2E-9C53-B68F568A6469}"/>
              </a:ext>
            </a:extLst>
          </p:cNvPr>
          <p:cNvSpPr>
            <a:spLocks noGrp="1"/>
          </p:cNvSpPr>
          <p:nvPr>
            <p:ph idx="1"/>
          </p:nvPr>
        </p:nvSpPr>
        <p:spPr/>
        <p:txBody>
          <a:bodyPr/>
          <a:lstStyle/>
          <a:p>
            <a:pPr marL="0" indent="0">
              <a:buNone/>
            </a:pPr>
            <a:r>
              <a:rPr lang="en-US" dirty="0"/>
              <a:t>BENDECTON- PERSCRIPTION ANTINAUSEA DRUG</a:t>
            </a:r>
          </a:p>
        </p:txBody>
      </p:sp>
    </p:spTree>
    <p:extLst>
      <p:ext uri="{BB962C8B-B14F-4D97-AF65-F5344CB8AC3E}">
        <p14:creationId xmlns:p14="http://schemas.microsoft.com/office/powerpoint/2010/main" val="3291689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60EF8-A1C7-5AF1-8945-C33804FAFF7C}"/>
              </a:ext>
            </a:extLst>
          </p:cNvPr>
          <p:cNvSpPr>
            <a:spLocks noGrp="1"/>
          </p:cNvSpPr>
          <p:nvPr>
            <p:ph type="title"/>
          </p:nvPr>
        </p:nvSpPr>
        <p:spPr>
          <a:xfrm>
            <a:off x="974179" y="714375"/>
            <a:ext cx="3332955" cy="5076826"/>
          </a:xfrm>
        </p:spPr>
        <p:txBody>
          <a:bodyPr anchor="ctr">
            <a:normAutofit/>
          </a:bodyPr>
          <a:lstStyle/>
          <a:p>
            <a:r>
              <a:rPr lang="en-US" sz="2500" dirty="0"/>
              <a:t>OTHER CONSIDERATIONS…</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C5F07E4D-96C1-BE60-852F-792FD3F2A5F9}"/>
              </a:ext>
            </a:extLst>
          </p:cNvPr>
          <p:cNvSpPr>
            <a:spLocks noGrp="1"/>
          </p:cNvSpPr>
          <p:nvPr>
            <p:ph idx="1"/>
          </p:nvPr>
        </p:nvSpPr>
        <p:spPr>
          <a:xfrm>
            <a:off x="4973046" y="714375"/>
            <a:ext cx="6253751" cy="5076825"/>
          </a:xfrm>
        </p:spPr>
        <p:txBody>
          <a:bodyPr>
            <a:normAutofit/>
          </a:bodyPr>
          <a:lstStyle/>
          <a:p>
            <a:pPr fontAlgn="base">
              <a:lnSpc>
                <a:spcPct val="90000"/>
              </a:lnSpc>
            </a:pPr>
            <a:r>
              <a:rPr lang="en-US" sz="1600" b="1" i="0" dirty="0">
                <a:solidFill>
                  <a:schemeClr val="tx1"/>
                </a:solidFill>
                <a:effectLst/>
                <a:latin typeface="Source Sans Pro" panose="020B0503030403020204" pitchFamily="34" charset="0"/>
              </a:rPr>
              <a:t>(4)</a:t>
            </a:r>
            <a:r>
              <a:rPr lang="en-US" sz="1600" b="0" i="0" dirty="0">
                <a:solidFill>
                  <a:schemeClr val="tx1"/>
                </a:solidFill>
                <a:effectLst/>
                <a:latin typeface="Source Sans Pro" panose="020B0503030403020204" pitchFamily="34" charset="0"/>
              </a:rPr>
              <a:t> Whether the expert “is being as careful as he would be in his regular professional work outside his paid litigation consulting.” </a:t>
            </a:r>
            <a:r>
              <a:rPr lang="en-US" sz="1600" b="0" i="1" dirty="0">
                <a:solidFill>
                  <a:schemeClr val="tx1"/>
                </a:solidFill>
                <a:effectLst/>
                <a:latin typeface="Source Sans Pro" panose="020B0503030403020204" pitchFamily="34" charset="0"/>
              </a:rPr>
              <a:t>Sheehan v. Daily Racing Form, Inc</a:t>
            </a:r>
            <a:r>
              <a:rPr lang="en-US" sz="1600" b="0" i="0" dirty="0">
                <a:solidFill>
                  <a:schemeClr val="tx1"/>
                </a:solidFill>
                <a:effectLst/>
                <a:latin typeface="Source Sans Pro" panose="020B0503030403020204" pitchFamily="34" charset="0"/>
              </a:rPr>
              <a:t>., 104 F.3d 940, 942 (7th Cir. 1997). </a:t>
            </a:r>
            <a:r>
              <a:rPr lang="en-US" sz="1600" b="0" i="1" dirty="0">
                <a:solidFill>
                  <a:schemeClr val="tx1"/>
                </a:solidFill>
                <a:effectLst/>
                <a:latin typeface="Source Sans Pro" panose="020B0503030403020204" pitchFamily="34" charset="0"/>
              </a:rPr>
              <a:t>See Kumho Tire Co. v. Carmichael</a:t>
            </a:r>
            <a:r>
              <a:rPr lang="en-US" sz="1600" b="0" i="0" dirty="0">
                <a:solidFill>
                  <a:schemeClr val="tx1"/>
                </a:solidFill>
                <a:effectLst/>
                <a:latin typeface="Source Sans Pro" panose="020B0503030403020204" pitchFamily="34" charset="0"/>
              </a:rPr>
              <a:t>, 119 S.Ct. 1167, 1176 (1999) (</a:t>
            </a:r>
            <a:r>
              <a:rPr lang="en-US" sz="1600" b="0" i="1" dirty="0">
                <a:solidFill>
                  <a:schemeClr val="tx1"/>
                </a:solidFill>
                <a:effectLst/>
                <a:latin typeface="Source Sans Pro" panose="020B0503030403020204" pitchFamily="34" charset="0"/>
              </a:rPr>
              <a:t>Daubert</a:t>
            </a:r>
            <a:r>
              <a:rPr lang="en-US" sz="1600" b="0" i="0" dirty="0">
                <a:solidFill>
                  <a:schemeClr val="tx1"/>
                </a:solidFill>
                <a:effectLst/>
                <a:latin typeface="Source Sans Pro" panose="020B0503030403020204" pitchFamily="34" charset="0"/>
              </a:rPr>
              <a:t> requires the trial court to assure itself that the expert “employs in the courtroom the same level of intellectual rigor that characterizes the practice of an expert in the relevant field”).</a:t>
            </a:r>
          </a:p>
          <a:p>
            <a:pPr fontAlgn="base">
              <a:lnSpc>
                <a:spcPct val="90000"/>
              </a:lnSpc>
            </a:pPr>
            <a:r>
              <a:rPr lang="en-US" sz="1600" b="1" i="0" dirty="0">
                <a:solidFill>
                  <a:schemeClr val="tx1"/>
                </a:solidFill>
                <a:effectLst/>
                <a:latin typeface="Source Sans Pro" panose="020B0503030403020204" pitchFamily="34" charset="0"/>
              </a:rPr>
              <a:t>(5)</a:t>
            </a:r>
            <a:r>
              <a:rPr lang="en-US" sz="1600" b="0" i="0" dirty="0">
                <a:solidFill>
                  <a:schemeClr val="tx1"/>
                </a:solidFill>
                <a:effectLst/>
                <a:latin typeface="Source Sans Pro" panose="020B0503030403020204" pitchFamily="34" charset="0"/>
              </a:rPr>
              <a:t> Whether the field of expertise claimed by the expert is known to reach reliable results for the type of opinion the expert would give. </a:t>
            </a:r>
            <a:r>
              <a:rPr lang="en-US" sz="1600" b="0" i="1" dirty="0">
                <a:solidFill>
                  <a:schemeClr val="tx1"/>
                </a:solidFill>
                <a:effectLst/>
                <a:latin typeface="Source Sans Pro" panose="020B0503030403020204" pitchFamily="34" charset="0"/>
              </a:rPr>
              <a:t>See Kumho Tire Co. v. Carmichael</a:t>
            </a:r>
            <a:r>
              <a:rPr lang="en-US" sz="1600" b="0" i="0" dirty="0">
                <a:solidFill>
                  <a:schemeClr val="tx1"/>
                </a:solidFill>
                <a:effectLst/>
                <a:latin typeface="Source Sans Pro" panose="020B0503030403020204" pitchFamily="34" charset="0"/>
              </a:rPr>
              <a:t>, 119 S.Ct.1167, 1175 (1999) (</a:t>
            </a:r>
            <a:r>
              <a:rPr lang="en-US" sz="1600" b="0" i="1" dirty="0">
                <a:solidFill>
                  <a:schemeClr val="tx1"/>
                </a:solidFill>
                <a:effectLst/>
                <a:latin typeface="Source Sans Pro" panose="020B0503030403020204" pitchFamily="34" charset="0"/>
              </a:rPr>
              <a:t>Daubert's</a:t>
            </a:r>
            <a:r>
              <a:rPr lang="en-US" sz="1600" b="0" i="0" dirty="0">
                <a:solidFill>
                  <a:schemeClr val="tx1"/>
                </a:solidFill>
                <a:effectLst/>
                <a:latin typeface="Source Sans Pro" panose="020B0503030403020204" pitchFamily="34" charset="0"/>
              </a:rPr>
              <a:t> general acceptance factor does not “help show that an expert's testimony is reliable where the discipline itself lacks reliability, as for example, do theories grounded in any so-called generally accepted principles of astrology or necromancy.”), </a:t>
            </a:r>
            <a:r>
              <a:rPr lang="en-US" sz="1600" b="0" i="1" dirty="0">
                <a:solidFill>
                  <a:schemeClr val="tx1"/>
                </a:solidFill>
                <a:effectLst/>
                <a:latin typeface="Source Sans Pro" panose="020B0503030403020204" pitchFamily="34" charset="0"/>
              </a:rPr>
              <a:t>Moore v. Ashland Chemical, Inc</a:t>
            </a:r>
            <a:r>
              <a:rPr lang="en-US" sz="1600" b="0" i="0" dirty="0">
                <a:solidFill>
                  <a:schemeClr val="tx1"/>
                </a:solidFill>
                <a:effectLst/>
                <a:latin typeface="Source Sans Pro" panose="020B0503030403020204" pitchFamily="34" charset="0"/>
              </a:rPr>
              <a:t>., 151 F.3d 269 (5th Cir. 1998) (en banc) (clinical doctor was properly precluded from testifying to the toxicological cause of the plaintiff's respiratory problem, where the opinion was not sufficiently grounded in scientific methodology); </a:t>
            </a:r>
            <a:r>
              <a:rPr lang="en-US" sz="1600" b="0" i="1" dirty="0">
                <a:solidFill>
                  <a:schemeClr val="tx1"/>
                </a:solidFill>
                <a:effectLst/>
                <a:latin typeface="Source Sans Pro" panose="020B0503030403020204" pitchFamily="34" charset="0"/>
              </a:rPr>
              <a:t>Sterling v. Velsicol Chem. Corp</a:t>
            </a:r>
            <a:r>
              <a:rPr lang="en-US" sz="1600" b="0" i="0" dirty="0">
                <a:solidFill>
                  <a:schemeClr val="tx1"/>
                </a:solidFill>
                <a:effectLst/>
                <a:latin typeface="Source Sans Pro" panose="020B0503030403020204" pitchFamily="34" charset="0"/>
              </a:rPr>
              <a:t>., 855 F.2d 1188 (6th Cir. 1988) (rejecting testimony based on “clinical ecology” as unfounded and unreliable).</a:t>
            </a:r>
          </a:p>
          <a:p>
            <a:pPr>
              <a:lnSpc>
                <a:spcPct val="90000"/>
              </a:lnSpc>
            </a:pPr>
            <a:endParaRPr lang="en-US" sz="1600" dirty="0">
              <a:solidFill>
                <a:schemeClr val="tx1"/>
              </a:solidFill>
            </a:endParaRPr>
          </a:p>
        </p:txBody>
      </p:sp>
    </p:spTree>
    <p:extLst>
      <p:ext uri="{BB962C8B-B14F-4D97-AF65-F5344CB8AC3E}">
        <p14:creationId xmlns:p14="http://schemas.microsoft.com/office/powerpoint/2010/main" val="3204159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DEAF6-8CCB-DA57-BDB8-B896E3BE5E05}"/>
              </a:ext>
            </a:extLst>
          </p:cNvPr>
          <p:cNvSpPr>
            <a:spLocks noGrp="1"/>
          </p:cNvSpPr>
          <p:nvPr>
            <p:ph type="title"/>
          </p:nvPr>
        </p:nvSpPr>
        <p:spPr>
          <a:xfrm>
            <a:off x="974179" y="714375"/>
            <a:ext cx="3332955" cy="5076826"/>
          </a:xfrm>
        </p:spPr>
        <p:txBody>
          <a:bodyPr anchor="ctr">
            <a:normAutofit/>
          </a:bodyPr>
          <a:lstStyle/>
          <a:p>
            <a:r>
              <a:rPr lang="en-US" sz="2500" dirty="0"/>
              <a:t>OTHER CONSIDERATIONS..</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3CB08A14-78D0-4395-8C21-9D2FF4B06132}"/>
              </a:ext>
            </a:extLst>
          </p:cNvPr>
          <p:cNvSpPr>
            <a:spLocks noGrp="1"/>
          </p:cNvSpPr>
          <p:nvPr>
            <p:ph idx="1"/>
          </p:nvPr>
        </p:nvSpPr>
        <p:spPr>
          <a:xfrm>
            <a:off x="4973046" y="714375"/>
            <a:ext cx="6253751" cy="5076825"/>
          </a:xfrm>
        </p:spPr>
        <p:txBody>
          <a:bodyPr>
            <a:normAutofit/>
          </a:bodyPr>
          <a:lstStyle/>
          <a:p>
            <a:pPr fontAlgn="base">
              <a:lnSpc>
                <a:spcPct val="90000"/>
              </a:lnSpc>
            </a:pPr>
            <a:r>
              <a:rPr lang="en-US" sz="1700" b="1" i="0" dirty="0">
                <a:solidFill>
                  <a:schemeClr val="tx1"/>
                </a:solidFill>
                <a:effectLst/>
                <a:latin typeface="Source Sans Pro" panose="020B0503030403020204" pitchFamily="34" charset="0"/>
              </a:rPr>
              <a:t>(1)</a:t>
            </a:r>
            <a:r>
              <a:rPr lang="en-US" sz="1700" b="0" i="0" dirty="0">
                <a:solidFill>
                  <a:schemeClr val="tx1"/>
                </a:solidFill>
                <a:effectLst/>
                <a:latin typeface="Source Sans Pro" panose="020B0503030403020204" pitchFamily="34" charset="0"/>
              </a:rPr>
              <a:t> Whether experts are “proposing to testify about matters growing naturally and directly out of research they have conducted independent of the litigation, or whether they have developed their opinions expressly for purposes of testifying.” </a:t>
            </a:r>
            <a:r>
              <a:rPr lang="en-US" sz="1700" b="0" i="1" dirty="0">
                <a:solidFill>
                  <a:schemeClr val="tx1"/>
                </a:solidFill>
                <a:effectLst/>
                <a:latin typeface="Source Sans Pro" panose="020B0503030403020204" pitchFamily="34" charset="0"/>
              </a:rPr>
              <a:t>Daubert v. Merrell Dow Pharmaceuticals, Inc</a:t>
            </a:r>
            <a:r>
              <a:rPr lang="en-US" sz="1700" b="0" i="0" dirty="0">
                <a:solidFill>
                  <a:schemeClr val="tx1"/>
                </a:solidFill>
                <a:effectLst/>
                <a:latin typeface="Source Sans Pro" panose="020B0503030403020204" pitchFamily="34" charset="0"/>
              </a:rPr>
              <a:t>., 43 F.3d 1311, 1317 (9th Cir. 1995).</a:t>
            </a:r>
          </a:p>
          <a:p>
            <a:pPr fontAlgn="base">
              <a:lnSpc>
                <a:spcPct val="90000"/>
              </a:lnSpc>
            </a:pPr>
            <a:r>
              <a:rPr lang="en-US" sz="1700" b="1" i="0" dirty="0">
                <a:solidFill>
                  <a:schemeClr val="tx1"/>
                </a:solidFill>
                <a:effectLst/>
                <a:latin typeface="Source Sans Pro" panose="020B0503030403020204" pitchFamily="34" charset="0"/>
              </a:rPr>
              <a:t>(2)</a:t>
            </a:r>
            <a:r>
              <a:rPr lang="en-US" sz="1700" b="0" i="0" dirty="0">
                <a:solidFill>
                  <a:schemeClr val="tx1"/>
                </a:solidFill>
                <a:effectLst/>
                <a:latin typeface="Source Sans Pro" panose="020B0503030403020204" pitchFamily="34" charset="0"/>
              </a:rPr>
              <a:t> Whether the expert has unjustifiably extrapolated from an accepted premise to an unfounded conclusion. </a:t>
            </a:r>
            <a:r>
              <a:rPr lang="en-US" sz="1700" b="0" i="1" dirty="0">
                <a:solidFill>
                  <a:schemeClr val="tx1"/>
                </a:solidFill>
                <a:effectLst/>
                <a:latin typeface="Source Sans Pro" panose="020B0503030403020204" pitchFamily="34" charset="0"/>
              </a:rPr>
              <a:t>See General Elec. Co. v. Joiner</a:t>
            </a:r>
            <a:r>
              <a:rPr lang="en-US" sz="1700" b="0" i="0" dirty="0">
                <a:solidFill>
                  <a:schemeClr val="tx1"/>
                </a:solidFill>
                <a:effectLst/>
                <a:latin typeface="Source Sans Pro" panose="020B0503030403020204" pitchFamily="34" charset="0"/>
              </a:rPr>
              <a:t>, 522 U.S. 136, 146 (1997) (noting that in some cases a trial court “may conclude that there is simply too great an analytical gap between the data and the opinion proffered”).</a:t>
            </a:r>
          </a:p>
          <a:p>
            <a:pPr fontAlgn="base">
              <a:lnSpc>
                <a:spcPct val="90000"/>
              </a:lnSpc>
            </a:pPr>
            <a:r>
              <a:rPr lang="en-US" sz="1700" b="1" i="0" dirty="0">
                <a:solidFill>
                  <a:schemeClr val="tx1"/>
                </a:solidFill>
                <a:effectLst/>
                <a:latin typeface="Source Sans Pro" panose="020B0503030403020204" pitchFamily="34" charset="0"/>
              </a:rPr>
              <a:t>(3)</a:t>
            </a:r>
            <a:r>
              <a:rPr lang="en-US" sz="1700" b="0" i="0" dirty="0">
                <a:solidFill>
                  <a:schemeClr val="tx1"/>
                </a:solidFill>
                <a:effectLst/>
                <a:latin typeface="Source Sans Pro" panose="020B0503030403020204" pitchFamily="34" charset="0"/>
              </a:rPr>
              <a:t> Whether the expert has adequately accounted for obvious alternative explanations. </a:t>
            </a:r>
            <a:r>
              <a:rPr lang="en-US" sz="1700" b="0" i="1" dirty="0">
                <a:solidFill>
                  <a:schemeClr val="tx1"/>
                </a:solidFill>
                <a:effectLst/>
                <a:latin typeface="Source Sans Pro" panose="020B0503030403020204" pitchFamily="34" charset="0"/>
              </a:rPr>
              <a:t>See Claar v. Burlington N.R.R</a:t>
            </a:r>
            <a:r>
              <a:rPr lang="en-US" sz="1700" b="0" i="0" dirty="0">
                <a:solidFill>
                  <a:schemeClr val="tx1"/>
                </a:solidFill>
                <a:effectLst/>
                <a:latin typeface="Source Sans Pro" panose="020B0503030403020204" pitchFamily="34" charset="0"/>
              </a:rPr>
              <a:t>., 29 F.3d 499 (9th Cir. 1994) (testimony excluded where the expert failed to consider other obvious causes for the plaintiff's condition). </a:t>
            </a:r>
            <a:r>
              <a:rPr lang="en-US" sz="1700" b="0" i="1" dirty="0">
                <a:solidFill>
                  <a:schemeClr val="tx1"/>
                </a:solidFill>
                <a:effectLst/>
                <a:latin typeface="Source Sans Pro" panose="020B0503030403020204" pitchFamily="34" charset="0"/>
              </a:rPr>
              <a:t>Compare Ambrosini v. Labarraque</a:t>
            </a:r>
            <a:r>
              <a:rPr lang="en-US" sz="1700" b="0" i="0" dirty="0">
                <a:solidFill>
                  <a:schemeClr val="tx1"/>
                </a:solidFill>
                <a:effectLst/>
                <a:latin typeface="Source Sans Pro" panose="020B0503030403020204" pitchFamily="34" charset="0"/>
              </a:rPr>
              <a:t>, 101 F.3d 129 (D.C. Cir. 1996) (the possibility of some uneliminated causes presents a question of weight, so long as the most obvious causes have been considered and reasonably ruled out by the expert).</a:t>
            </a:r>
          </a:p>
          <a:p>
            <a:pPr>
              <a:lnSpc>
                <a:spcPct val="90000"/>
              </a:lnSpc>
            </a:pPr>
            <a:endParaRPr lang="en-US" sz="1700" dirty="0">
              <a:solidFill>
                <a:schemeClr val="tx1"/>
              </a:solidFill>
            </a:endParaRPr>
          </a:p>
        </p:txBody>
      </p:sp>
    </p:spTree>
    <p:extLst>
      <p:ext uri="{BB962C8B-B14F-4D97-AF65-F5344CB8AC3E}">
        <p14:creationId xmlns:p14="http://schemas.microsoft.com/office/powerpoint/2010/main" val="2725247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3006D-B68A-2491-16FB-C4A4771464FA}"/>
              </a:ext>
            </a:extLst>
          </p:cNvPr>
          <p:cNvSpPr>
            <a:spLocks noGrp="1"/>
          </p:cNvSpPr>
          <p:nvPr>
            <p:ph type="title"/>
          </p:nvPr>
        </p:nvSpPr>
        <p:spPr>
          <a:xfrm>
            <a:off x="6735098" y="609600"/>
            <a:ext cx="4798142" cy="3642851"/>
          </a:xfrm>
        </p:spPr>
        <p:txBody>
          <a:bodyPr vert="horz" lIns="91440" tIns="45720" rIns="91440" bIns="45720" rtlCol="0" anchor="b">
            <a:normAutofit/>
          </a:bodyPr>
          <a:lstStyle/>
          <a:p>
            <a:pPr algn="ctr"/>
            <a:r>
              <a:rPr lang="en-US" sz="4800" dirty="0">
                <a:effectLst>
                  <a:glow rad="38100">
                    <a:schemeClr val="bg1">
                      <a:lumMod val="65000"/>
                      <a:lumOff val="35000"/>
                      <a:alpha val="50000"/>
                    </a:schemeClr>
                  </a:glow>
                  <a:outerShdw blurRad="28575" dist="31750" dir="13200000" algn="tl" rotWithShape="0">
                    <a:srgbClr val="000000">
                      <a:alpha val="25000"/>
                    </a:srgbClr>
                  </a:outerShdw>
                </a:effectLst>
              </a:rPr>
              <a:t>NAME THAT EXPERT …</a:t>
            </a:r>
          </a:p>
        </p:txBody>
      </p:sp>
      <p:pic>
        <p:nvPicPr>
          <p:cNvPr id="5" name="Content Placeholder 4" descr="A person in a suit and tie&#10;&#10;Description automatically generated with medium confidence">
            <a:extLst>
              <a:ext uri="{FF2B5EF4-FFF2-40B4-BE49-F238E27FC236}">
                <a16:creationId xmlns:a16="http://schemas.microsoft.com/office/drawing/2014/main" id="{5DF17EC1-9AEE-B943-F4AA-D92EF7E4694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6421" r="16422" b="1"/>
          <a:stretch/>
        </p:blipFill>
        <p:spPr>
          <a:xfrm>
            <a:off x="633999" y="636640"/>
            <a:ext cx="5462001" cy="5591541"/>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1453382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75EEE6-79E1-13DA-8BD3-D5ACC3E5E5C7}"/>
              </a:ext>
            </a:extLst>
          </p:cNvPr>
          <p:cNvSpPr>
            <a:spLocks noGrp="1"/>
          </p:cNvSpPr>
          <p:nvPr>
            <p:ph type="title"/>
          </p:nvPr>
        </p:nvSpPr>
        <p:spPr/>
        <p:txBody>
          <a:bodyPr/>
          <a:lstStyle/>
          <a:p>
            <a:r>
              <a:rPr lang="en-US" dirty="0"/>
              <a:t>DR. WERNER SPITZ</a:t>
            </a:r>
          </a:p>
        </p:txBody>
      </p:sp>
      <p:sp>
        <p:nvSpPr>
          <p:cNvPr id="5" name="Text Placeholder 4">
            <a:extLst>
              <a:ext uri="{FF2B5EF4-FFF2-40B4-BE49-F238E27FC236}">
                <a16:creationId xmlns:a16="http://schemas.microsoft.com/office/drawing/2014/main" id="{5628DF1E-B743-55BD-E547-FC5BB8231D54}"/>
              </a:ext>
            </a:extLst>
          </p:cNvPr>
          <p:cNvSpPr>
            <a:spLocks noGrp="1"/>
          </p:cNvSpPr>
          <p:nvPr>
            <p:ph type="body" idx="1"/>
          </p:nvPr>
        </p:nvSpPr>
        <p:spPr/>
        <p:txBody>
          <a:bodyPr/>
          <a:lstStyle/>
          <a:p>
            <a:endParaRPr lang="en-US" dirty="0"/>
          </a:p>
        </p:txBody>
      </p:sp>
      <p:sp>
        <p:nvSpPr>
          <p:cNvPr id="6" name="Content Placeholder 5">
            <a:extLst>
              <a:ext uri="{FF2B5EF4-FFF2-40B4-BE49-F238E27FC236}">
                <a16:creationId xmlns:a16="http://schemas.microsoft.com/office/drawing/2014/main" id="{FCD7FE79-CA5D-74C4-F447-BEE832FF8FC1}"/>
              </a:ext>
            </a:extLst>
          </p:cNvPr>
          <p:cNvSpPr>
            <a:spLocks noGrp="1"/>
          </p:cNvSpPr>
          <p:nvPr>
            <p:ph sz="half" idx="2"/>
          </p:nvPr>
        </p:nvSpPr>
        <p:spPr/>
        <p:txBody>
          <a:bodyPr/>
          <a:lstStyle/>
          <a:p>
            <a:r>
              <a:rPr lang="en-US" dirty="0"/>
              <a:t>STATE OF FLORIDA V. CASEY MARIE ANTHONY </a:t>
            </a:r>
          </a:p>
        </p:txBody>
      </p:sp>
      <p:sp>
        <p:nvSpPr>
          <p:cNvPr id="7" name="Text Placeholder 6">
            <a:extLst>
              <a:ext uri="{FF2B5EF4-FFF2-40B4-BE49-F238E27FC236}">
                <a16:creationId xmlns:a16="http://schemas.microsoft.com/office/drawing/2014/main" id="{5CC2A651-E363-27B3-E9A6-AAF532808598}"/>
              </a:ext>
            </a:extLst>
          </p:cNvPr>
          <p:cNvSpPr>
            <a:spLocks noGrp="1"/>
          </p:cNvSpPr>
          <p:nvPr>
            <p:ph type="body" sz="quarter" idx="3"/>
          </p:nvPr>
        </p:nvSpPr>
        <p:spPr/>
        <p:txBody>
          <a:bodyPr/>
          <a:lstStyle/>
          <a:p>
            <a:endParaRPr lang="en-US" dirty="0"/>
          </a:p>
        </p:txBody>
      </p:sp>
      <p:pic>
        <p:nvPicPr>
          <p:cNvPr id="10" name="Content Placeholder 9" descr="A person sitting at a desk&#10;&#10;Description automatically generated with low confidence">
            <a:extLst>
              <a:ext uri="{FF2B5EF4-FFF2-40B4-BE49-F238E27FC236}">
                <a16:creationId xmlns:a16="http://schemas.microsoft.com/office/drawing/2014/main" id="{3E6F3A2D-DDE3-ABD9-01C4-C41EFAFCAF0C}"/>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7313613" y="2850357"/>
            <a:ext cx="2590800" cy="2547937"/>
          </a:xfrm>
        </p:spPr>
      </p:pic>
    </p:spTree>
    <p:extLst>
      <p:ext uri="{BB962C8B-B14F-4D97-AF65-F5344CB8AC3E}">
        <p14:creationId xmlns:p14="http://schemas.microsoft.com/office/powerpoint/2010/main" val="1139728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B6554-FC96-07CE-A4F6-4F1CA2166118}"/>
              </a:ext>
            </a:extLst>
          </p:cNvPr>
          <p:cNvSpPr>
            <a:spLocks noGrp="1"/>
          </p:cNvSpPr>
          <p:nvPr>
            <p:ph type="title"/>
          </p:nvPr>
        </p:nvSpPr>
        <p:spPr>
          <a:xfrm>
            <a:off x="974179" y="714375"/>
            <a:ext cx="3332955" cy="5076826"/>
          </a:xfrm>
        </p:spPr>
        <p:txBody>
          <a:bodyPr anchor="ctr">
            <a:normAutofit/>
          </a:bodyPr>
          <a:lstStyle/>
          <a:p>
            <a:r>
              <a:rPr lang="en-US" sz="4000" dirty="0"/>
              <a:t>ABA RULE 3.1</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B6C7FBED-FE65-D3E6-742E-CC7E92CB6166}"/>
              </a:ext>
            </a:extLst>
          </p:cNvPr>
          <p:cNvSpPr>
            <a:spLocks noGrp="1"/>
          </p:cNvSpPr>
          <p:nvPr>
            <p:ph idx="1"/>
          </p:nvPr>
        </p:nvSpPr>
        <p:spPr>
          <a:xfrm>
            <a:off x="4973046" y="714375"/>
            <a:ext cx="6253751" cy="5076825"/>
          </a:xfrm>
        </p:spPr>
        <p:txBody>
          <a:bodyPr>
            <a:normAutofit/>
          </a:bodyPr>
          <a:lstStyle/>
          <a:p>
            <a:r>
              <a:rPr lang="en-US" b="0" i="0" dirty="0">
                <a:solidFill>
                  <a:schemeClr val="tx1"/>
                </a:solidFill>
                <a:effectLst/>
                <a:latin typeface="Publico"/>
              </a:rPr>
              <a:t>A lawyer shall not bring or defend a proceeding, or assert or controvert an issue therein, unless there is a basis in law and fact for doing so that is not frivolous, which includes a good faith argument for an extension, modification or reversal of existing law. A lawyer for the defendant in a criminal proceeding, or the respondent in a proceeding that could result in incarceration, may nevertheless so defend the proceeding as to require that every element of the case be established.</a:t>
            </a:r>
            <a:endParaRPr lang="en-US" dirty="0">
              <a:solidFill>
                <a:schemeClr val="tx1"/>
              </a:solidFill>
            </a:endParaRPr>
          </a:p>
        </p:txBody>
      </p:sp>
    </p:spTree>
    <p:extLst>
      <p:ext uri="{BB962C8B-B14F-4D97-AF65-F5344CB8AC3E}">
        <p14:creationId xmlns:p14="http://schemas.microsoft.com/office/powerpoint/2010/main" val="2912643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19530-CF10-4ABD-0CC2-7904159F1AE3}"/>
              </a:ext>
            </a:extLst>
          </p:cNvPr>
          <p:cNvSpPr>
            <a:spLocks noGrp="1"/>
          </p:cNvSpPr>
          <p:nvPr>
            <p:ph type="title"/>
          </p:nvPr>
        </p:nvSpPr>
        <p:spPr>
          <a:xfrm>
            <a:off x="974179" y="714375"/>
            <a:ext cx="3332955" cy="5076826"/>
          </a:xfrm>
        </p:spPr>
        <p:txBody>
          <a:bodyPr anchor="ctr">
            <a:normAutofit/>
          </a:bodyPr>
          <a:lstStyle/>
          <a:p>
            <a:r>
              <a:rPr lang="en-US" sz="4000" dirty="0"/>
              <a:t>ABA RULE 3.3</a:t>
            </a:r>
            <a:br>
              <a:rPr lang="en-US" sz="4000" dirty="0"/>
            </a:br>
            <a:r>
              <a:rPr lang="en-US" sz="4000" b="0" i="0" dirty="0">
                <a:effectLst/>
                <a:latin typeface="Publico"/>
              </a:rPr>
              <a:t>(a) A lawyer shall not knowingly:</a:t>
            </a:r>
            <a:endParaRPr lang="en-US" sz="4000" dirty="0"/>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5659DAFC-F620-3CBC-7A4D-DEA1FC1971BA}"/>
              </a:ext>
            </a:extLst>
          </p:cNvPr>
          <p:cNvSpPr>
            <a:spLocks noGrp="1"/>
          </p:cNvSpPr>
          <p:nvPr>
            <p:ph idx="1"/>
          </p:nvPr>
        </p:nvSpPr>
        <p:spPr>
          <a:xfrm>
            <a:off x="4973046" y="714375"/>
            <a:ext cx="6253751" cy="5076825"/>
          </a:xfrm>
        </p:spPr>
        <p:txBody>
          <a:bodyPr>
            <a:normAutofit/>
          </a:bodyPr>
          <a:lstStyle/>
          <a:p>
            <a:r>
              <a:rPr lang="en-US" b="0" i="0" dirty="0">
                <a:solidFill>
                  <a:schemeClr val="tx1"/>
                </a:solidFill>
                <a:effectLst/>
                <a:latin typeface="Publico"/>
              </a:rPr>
              <a:t>(3) offer evidence that the lawyer knows to be false. If a lawyer, the lawyer’s client, or a witness called by the lawyer, has offered material evidence and the lawyer comes to know of its falsity, the lawyer shall take reasonable remedial measures, including, if necessary, disclosure to the tribunal. A lawyer may refuse to offer evidence, other than the testimony of a defendant in a criminal matter, that the lawyer reasonably believes is false.</a:t>
            </a:r>
            <a:endParaRPr lang="en-US" dirty="0">
              <a:solidFill>
                <a:schemeClr val="tx1"/>
              </a:solidFill>
            </a:endParaRPr>
          </a:p>
        </p:txBody>
      </p:sp>
    </p:spTree>
    <p:extLst>
      <p:ext uri="{BB962C8B-B14F-4D97-AF65-F5344CB8AC3E}">
        <p14:creationId xmlns:p14="http://schemas.microsoft.com/office/powerpoint/2010/main" val="1722728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BD3ED2-B0E6-45A2-ABD5-ECF31BC37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2D2D1E8-4ABF-4B6B-B39D-40B080B61E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160" y="0"/>
            <a:ext cx="9369421" cy="6857999"/>
          </a:xfrm>
          <a:prstGeom prst="rect">
            <a:avLst/>
          </a:prstGeom>
          <a:gradFill flip="none" rotWithShape="1">
            <a:gsLst>
              <a:gs pos="10000">
                <a:schemeClr val="bg2">
                  <a:lumMod val="60000"/>
                  <a:lumOff val="40000"/>
                  <a:alpha val="40000"/>
                </a:schemeClr>
              </a:gs>
              <a:gs pos="70000">
                <a:schemeClr val="bg2">
                  <a:alpha val="0"/>
                </a:schemeClr>
              </a:gs>
              <a:gs pos="0">
                <a:schemeClr val="bg2">
                  <a:lumMod val="40000"/>
                  <a:lumOff val="60000"/>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Freeform: Shape 11">
            <a:extLst>
              <a:ext uri="{FF2B5EF4-FFF2-40B4-BE49-F238E27FC236}">
                <a16:creationId xmlns:a16="http://schemas.microsoft.com/office/drawing/2014/main" id="{BC7AB4B5-66A5-48D1-BD88-C60A16ED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88489" cy="6858002"/>
          </a:xfrm>
          <a:custGeom>
            <a:avLst/>
            <a:gdLst>
              <a:gd name="connsiteX0" fmla="*/ 0 w 6088489"/>
              <a:gd name="connsiteY0" fmla="*/ 0 h 6858002"/>
              <a:gd name="connsiteX1" fmla="*/ 3563332 w 6088489"/>
              <a:gd name="connsiteY1" fmla="*/ 0 h 6858002"/>
              <a:gd name="connsiteX2" fmla="*/ 3563332 w 6088489"/>
              <a:gd name="connsiteY2" fmla="*/ 3 h 6858002"/>
              <a:gd name="connsiteX3" fmla="*/ 5842099 w 6088489"/>
              <a:gd name="connsiteY3" fmla="*/ 3 h 6858002"/>
              <a:gd name="connsiteX4" fmla="*/ 5842099 w 6088489"/>
              <a:gd name="connsiteY4" fmla="*/ 4 h 6858002"/>
              <a:gd name="connsiteX5" fmla="*/ 5835346 w 6088489"/>
              <a:gd name="connsiteY5" fmla="*/ 4 h 6858002"/>
              <a:gd name="connsiteX6" fmla="*/ 5841229 w 6088489"/>
              <a:gd name="connsiteY6" fmla="*/ 40466 h 6858002"/>
              <a:gd name="connsiteX7" fmla="*/ 5858543 w 6088489"/>
              <a:gd name="connsiteY7" fmla="*/ 159110 h 6858002"/>
              <a:gd name="connsiteX8" fmla="*/ 5870645 w 6088489"/>
              <a:gd name="connsiteY8" fmla="*/ 245521 h 6858002"/>
              <a:gd name="connsiteX9" fmla="*/ 5883420 w 6088489"/>
              <a:gd name="connsiteY9" fmla="*/ 348391 h 6858002"/>
              <a:gd name="connsiteX10" fmla="*/ 5898716 w 6088489"/>
              <a:gd name="connsiteY10" fmla="*/ 470463 h 6858002"/>
              <a:gd name="connsiteX11" fmla="*/ 5914853 w 6088489"/>
              <a:gd name="connsiteY11" fmla="*/ 605566 h 6858002"/>
              <a:gd name="connsiteX12" fmla="*/ 5931830 w 6088489"/>
              <a:gd name="connsiteY12" fmla="*/ 757813 h 6858002"/>
              <a:gd name="connsiteX13" fmla="*/ 5949815 w 6088489"/>
              <a:gd name="connsiteY13" fmla="*/ 923777 h 6858002"/>
              <a:gd name="connsiteX14" fmla="*/ 5967801 w 6088489"/>
              <a:gd name="connsiteY14" fmla="*/ 1104142 h 6858002"/>
              <a:gd name="connsiteX15" fmla="*/ 5986122 w 6088489"/>
              <a:gd name="connsiteY15" fmla="*/ 1296166 h 6858002"/>
              <a:gd name="connsiteX16" fmla="*/ 6003099 w 6088489"/>
              <a:gd name="connsiteY16" fmla="*/ 1503278 h 6858002"/>
              <a:gd name="connsiteX17" fmla="*/ 6019404 w 6088489"/>
              <a:gd name="connsiteY17" fmla="*/ 1719991 h 6858002"/>
              <a:gd name="connsiteX18" fmla="*/ 6034196 w 6088489"/>
              <a:gd name="connsiteY18" fmla="*/ 1949048 h 6858002"/>
              <a:gd name="connsiteX19" fmla="*/ 6048315 w 6088489"/>
              <a:gd name="connsiteY19" fmla="*/ 2187706 h 6858002"/>
              <a:gd name="connsiteX20" fmla="*/ 6061595 w 6088489"/>
              <a:gd name="connsiteY20" fmla="*/ 2436652 h 6858002"/>
              <a:gd name="connsiteX21" fmla="*/ 6066301 w 6088489"/>
              <a:gd name="connsiteY21" fmla="*/ 2564211 h 6858002"/>
              <a:gd name="connsiteX22" fmla="*/ 6071512 w 6088489"/>
              <a:gd name="connsiteY22" fmla="*/ 2694512 h 6858002"/>
              <a:gd name="connsiteX23" fmla="*/ 6076386 w 6088489"/>
              <a:gd name="connsiteY23" fmla="*/ 2826871 h 6858002"/>
              <a:gd name="connsiteX24" fmla="*/ 6079580 w 6088489"/>
              <a:gd name="connsiteY24" fmla="*/ 2959917 h 6858002"/>
              <a:gd name="connsiteX25" fmla="*/ 6082438 w 6088489"/>
              <a:gd name="connsiteY25" fmla="*/ 3095705 h 6858002"/>
              <a:gd name="connsiteX26" fmla="*/ 6085463 w 6088489"/>
              <a:gd name="connsiteY26" fmla="*/ 3232865 h 6858002"/>
              <a:gd name="connsiteX27" fmla="*/ 6087480 w 6088489"/>
              <a:gd name="connsiteY27" fmla="*/ 3372768 h 6858002"/>
              <a:gd name="connsiteX28" fmla="*/ 6087480 w 6088489"/>
              <a:gd name="connsiteY28" fmla="*/ 3514043 h 6858002"/>
              <a:gd name="connsiteX29" fmla="*/ 6088489 w 6088489"/>
              <a:gd name="connsiteY29" fmla="*/ 3656689 h 6858002"/>
              <a:gd name="connsiteX30" fmla="*/ 6087480 w 6088489"/>
              <a:gd name="connsiteY30" fmla="*/ 3800707 h 6858002"/>
              <a:gd name="connsiteX31" fmla="*/ 6085463 w 6088489"/>
              <a:gd name="connsiteY31" fmla="*/ 3946783 h 6858002"/>
              <a:gd name="connsiteX32" fmla="*/ 6083614 w 6088489"/>
              <a:gd name="connsiteY32" fmla="*/ 4092858 h 6858002"/>
              <a:gd name="connsiteX33" fmla="*/ 6079580 w 6088489"/>
              <a:gd name="connsiteY33" fmla="*/ 4240991 h 6858002"/>
              <a:gd name="connsiteX34" fmla="*/ 6075378 w 6088489"/>
              <a:gd name="connsiteY34" fmla="*/ 4390495 h 6858002"/>
              <a:gd name="connsiteX35" fmla="*/ 6070503 w 6088489"/>
              <a:gd name="connsiteY35" fmla="*/ 4540000 h 6858002"/>
              <a:gd name="connsiteX36" fmla="*/ 6063612 w 6088489"/>
              <a:gd name="connsiteY36" fmla="*/ 4690876 h 6858002"/>
              <a:gd name="connsiteX37" fmla="*/ 6055375 w 6088489"/>
              <a:gd name="connsiteY37" fmla="*/ 4843123 h 6858002"/>
              <a:gd name="connsiteX38" fmla="*/ 6047475 w 6088489"/>
              <a:gd name="connsiteY38" fmla="*/ 4996057 h 6858002"/>
              <a:gd name="connsiteX39" fmla="*/ 6037390 w 6088489"/>
              <a:gd name="connsiteY39" fmla="*/ 5148990 h 6858002"/>
              <a:gd name="connsiteX40" fmla="*/ 6025287 w 6088489"/>
              <a:gd name="connsiteY40" fmla="*/ 5303981 h 6858002"/>
              <a:gd name="connsiteX41" fmla="*/ 6013185 w 6088489"/>
              <a:gd name="connsiteY41" fmla="*/ 5456914 h 6858002"/>
              <a:gd name="connsiteX42" fmla="*/ 5999233 w 6088489"/>
              <a:gd name="connsiteY42" fmla="*/ 5612591 h 6858002"/>
              <a:gd name="connsiteX43" fmla="*/ 5983937 w 6088489"/>
              <a:gd name="connsiteY43" fmla="*/ 5768953 h 6858002"/>
              <a:gd name="connsiteX44" fmla="*/ 5967801 w 6088489"/>
              <a:gd name="connsiteY44" fmla="*/ 5923258 h 6858002"/>
              <a:gd name="connsiteX45" fmla="*/ 5948975 w 6088489"/>
              <a:gd name="connsiteY45" fmla="*/ 6079621 h 6858002"/>
              <a:gd name="connsiteX46" fmla="*/ 5928804 w 6088489"/>
              <a:gd name="connsiteY46" fmla="*/ 6235297 h 6858002"/>
              <a:gd name="connsiteX47" fmla="*/ 5908801 w 6088489"/>
              <a:gd name="connsiteY47" fmla="*/ 6391660 h 6858002"/>
              <a:gd name="connsiteX48" fmla="*/ 5885437 w 6088489"/>
              <a:gd name="connsiteY48" fmla="*/ 6547336 h 6858002"/>
              <a:gd name="connsiteX49" fmla="*/ 5861568 w 6088489"/>
              <a:gd name="connsiteY49" fmla="*/ 6702327 h 6858002"/>
              <a:gd name="connsiteX50" fmla="*/ 5836524 w 6088489"/>
              <a:gd name="connsiteY50" fmla="*/ 6858002 h 6858002"/>
              <a:gd name="connsiteX51" fmla="*/ 3563332 w 6088489"/>
              <a:gd name="connsiteY51" fmla="*/ 6858002 h 6858002"/>
              <a:gd name="connsiteX52" fmla="*/ 1223490 w 6088489"/>
              <a:gd name="connsiteY52" fmla="*/ 6858002 h 6858002"/>
              <a:gd name="connsiteX53" fmla="*/ 0 w 6088489"/>
              <a:gd name="connsiteY53"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88489" h="6858002">
                <a:moveTo>
                  <a:pt x="0" y="0"/>
                </a:moveTo>
                <a:lnTo>
                  <a:pt x="3563332" y="0"/>
                </a:lnTo>
                <a:lnTo>
                  <a:pt x="3563332" y="3"/>
                </a:lnTo>
                <a:lnTo>
                  <a:pt x="5842099" y="3"/>
                </a:lnTo>
                <a:lnTo>
                  <a:pt x="5842099" y="4"/>
                </a:lnTo>
                <a:lnTo>
                  <a:pt x="5835346" y="4"/>
                </a:lnTo>
                <a:lnTo>
                  <a:pt x="5841229" y="40466"/>
                </a:lnTo>
                <a:lnTo>
                  <a:pt x="5858543" y="159110"/>
                </a:lnTo>
                <a:lnTo>
                  <a:pt x="5870645" y="245521"/>
                </a:lnTo>
                <a:lnTo>
                  <a:pt x="5883420" y="348391"/>
                </a:lnTo>
                <a:lnTo>
                  <a:pt x="5898716" y="470463"/>
                </a:lnTo>
                <a:lnTo>
                  <a:pt x="5914853" y="605566"/>
                </a:lnTo>
                <a:lnTo>
                  <a:pt x="5931830" y="757813"/>
                </a:lnTo>
                <a:lnTo>
                  <a:pt x="5949815" y="923777"/>
                </a:lnTo>
                <a:lnTo>
                  <a:pt x="5967801" y="1104142"/>
                </a:lnTo>
                <a:lnTo>
                  <a:pt x="5986122" y="1296166"/>
                </a:lnTo>
                <a:lnTo>
                  <a:pt x="6003099" y="1503278"/>
                </a:lnTo>
                <a:lnTo>
                  <a:pt x="6019404" y="1719991"/>
                </a:lnTo>
                <a:lnTo>
                  <a:pt x="6034196" y="1949048"/>
                </a:lnTo>
                <a:lnTo>
                  <a:pt x="6048315" y="2187706"/>
                </a:lnTo>
                <a:lnTo>
                  <a:pt x="6061595" y="2436652"/>
                </a:lnTo>
                <a:lnTo>
                  <a:pt x="6066301" y="2564211"/>
                </a:lnTo>
                <a:lnTo>
                  <a:pt x="6071512" y="2694512"/>
                </a:lnTo>
                <a:lnTo>
                  <a:pt x="6076386" y="2826871"/>
                </a:lnTo>
                <a:lnTo>
                  <a:pt x="6079580" y="2959917"/>
                </a:lnTo>
                <a:lnTo>
                  <a:pt x="6082438" y="3095705"/>
                </a:lnTo>
                <a:lnTo>
                  <a:pt x="6085463" y="3232865"/>
                </a:lnTo>
                <a:lnTo>
                  <a:pt x="6087480" y="3372768"/>
                </a:lnTo>
                <a:lnTo>
                  <a:pt x="6087480" y="3514043"/>
                </a:lnTo>
                <a:lnTo>
                  <a:pt x="6088489" y="3656689"/>
                </a:lnTo>
                <a:lnTo>
                  <a:pt x="6087480" y="3800707"/>
                </a:lnTo>
                <a:lnTo>
                  <a:pt x="6085463" y="3946783"/>
                </a:lnTo>
                <a:lnTo>
                  <a:pt x="6083614" y="4092858"/>
                </a:lnTo>
                <a:lnTo>
                  <a:pt x="6079580" y="4240991"/>
                </a:lnTo>
                <a:lnTo>
                  <a:pt x="6075378" y="4390495"/>
                </a:lnTo>
                <a:lnTo>
                  <a:pt x="6070503" y="4540000"/>
                </a:lnTo>
                <a:lnTo>
                  <a:pt x="6063612" y="4690876"/>
                </a:lnTo>
                <a:lnTo>
                  <a:pt x="6055375" y="4843123"/>
                </a:lnTo>
                <a:lnTo>
                  <a:pt x="6047475" y="4996057"/>
                </a:lnTo>
                <a:lnTo>
                  <a:pt x="6037390" y="5148990"/>
                </a:lnTo>
                <a:lnTo>
                  <a:pt x="6025287" y="5303981"/>
                </a:lnTo>
                <a:lnTo>
                  <a:pt x="6013185" y="5456914"/>
                </a:lnTo>
                <a:lnTo>
                  <a:pt x="5999233" y="5612591"/>
                </a:lnTo>
                <a:lnTo>
                  <a:pt x="5983937" y="5768953"/>
                </a:lnTo>
                <a:lnTo>
                  <a:pt x="5967801" y="5923258"/>
                </a:lnTo>
                <a:lnTo>
                  <a:pt x="5948975" y="6079621"/>
                </a:lnTo>
                <a:lnTo>
                  <a:pt x="5928804" y="6235297"/>
                </a:lnTo>
                <a:lnTo>
                  <a:pt x="5908801" y="6391660"/>
                </a:lnTo>
                <a:lnTo>
                  <a:pt x="5885437" y="6547336"/>
                </a:lnTo>
                <a:lnTo>
                  <a:pt x="5861568" y="6702327"/>
                </a:lnTo>
                <a:lnTo>
                  <a:pt x="5836524" y="6858002"/>
                </a:lnTo>
                <a:lnTo>
                  <a:pt x="3563332" y="6858002"/>
                </a:lnTo>
                <a:lnTo>
                  <a:pt x="1223490" y="6858002"/>
                </a:lnTo>
                <a:lnTo>
                  <a:pt x="0" y="6858002"/>
                </a:lnTo>
                <a:close/>
              </a:path>
            </a:pathLst>
          </a:custGeom>
          <a:ln w="44450">
            <a:gradFill>
              <a:gsLst>
                <a:gs pos="5000">
                  <a:schemeClr val="bg2">
                    <a:alpha val="65000"/>
                  </a:schemeClr>
                </a:gs>
                <a:gs pos="98000">
                  <a:schemeClr val="bg2">
                    <a:lumMod val="75000"/>
                    <a:alpha val="55000"/>
                  </a:schemeClr>
                </a:gs>
              </a:gsLst>
              <a:lin ang="5400000" scaled="1"/>
            </a:gradFill>
          </a:ln>
          <a:effectLst>
            <a:outerShdw blurRad="50800" dist="25400" algn="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25B3456-712E-491B-1ED7-5425EC8EBD29}"/>
              </a:ext>
            </a:extLst>
          </p:cNvPr>
          <p:cNvSpPr>
            <a:spLocks noGrp="1"/>
          </p:cNvSpPr>
          <p:nvPr>
            <p:ph type="title"/>
          </p:nvPr>
        </p:nvSpPr>
        <p:spPr>
          <a:xfrm>
            <a:off x="962022" y="643467"/>
            <a:ext cx="4340023" cy="5571064"/>
          </a:xfrm>
        </p:spPr>
        <p:txBody>
          <a:bodyPr anchor="ctr">
            <a:normAutofit/>
          </a:bodyPr>
          <a:lstStyle/>
          <a:p>
            <a:r>
              <a:rPr lang="en-US" sz="4400" dirty="0"/>
              <a:t>ABA RULE 3.4</a:t>
            </a:r>
          </a:p>
        </p:txBody>
      </p:sp>
      <p:sp>
        <p:nvSpPr>
          <p:cNvPr id="3" name="Content Placeholder 2">
            <a:extLst>
              <a:ext uri="{FF2B5EF4-FFF2-40B4-BE49-F238E27FC236}">
                <a16:creationId xmlns:a16="http://schemas.microsoft.com/office/drawing/2014/main" id="{410D651F-BA96-5557-865E-85101F31BB77}"/>
              </a:ext>
            </a:extLst>
          </p:cNvPr>
          <p:cNvSpPr>
            <a:spLocks noGrp="1"/>
          </p:cNvSpPr>
          <p:nvPr>
            <p:ph idx="1"/>
          </p:nvPr>
        </p:nvSpPr>
        <p:spPr>
          <a:xfrm>
            <a:off x="6708499" y="643467"/>
            <a:ext cx="4521480" cy="5571064"/>
          </a:xfrm>
        </p:spPr>
        <p:txBody>
          <a:bodyPr>
            <a:normAutofit/>
          </a:bodyPr>
          <a:lstStyle/>
          <a:p>
            <a:r>
              <a:rPr lang="en-US" b="0" i="0" dirty="0">
                <a:effectLst/>
                <a:latin typeface="Publico"/>
              </a:rPr>
              <a:t>A lawyer shall not:</a:t>
            </a:r>
          </a:p>
          <a:p>
            <a:r>
              <a:rPr lang="en-US" b="0" i="0" dirty="0">
                <a:effectLst/>
                <a:latin typeface="Publico"/>
              </a:rPr>
              <a:t>(b) falsify evidence, counsel or assist a witness to testify falsely, or offer an inducement to a witness that is prohibited by law;</a:t>
            </a:r>
          </a:p>
          <a:p>
            <a:endParaRPr lang="en-US" dirty="0"/>
          </a:p>
        </p:txBody>
      </p:sp>
    </p:spTree>
    <p:extLst>
      <p:ext uri="{BB962C8B-B14F-4D97-AF65-F5344CB8AC3E}">
        <p14:creationId xmlns:p14="http://schemas.microsoft.com/office/powerpoint/2010/main" val="1835460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E324-2A04-8986-8E8C-3E35CED8D814}"/>
              </a:ext>
            </a:extLst>
          </p:cNvPr>
          <p:cNvSpPr>
            <a:spLocks noGrp="1"/>
          </p:cNvSpPr>
          <p:nvPr>
            <p:ph type="title"/>
          </p:nvPr>
        </p:nvSpPr>
        <p:spPr>
          <a:xfrm>
            <a:off x="974179" y="714375"/>
            <a:ext cx="3332955" cy="5076826"/>
          </a:xfrm>
        </p:spPr>
        <p:txBody>
          <a:bodyPr anchor="ctr">
            <a:normAutofit/>
          </a:bodyPr>
          <a:lstStyle/>
          <a:p>
            <a:r>
              <a:rPr lang="en-US" sz="4000" dirty="0"/>
              <a:t>EXAMPLE</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7D3EDFFE-92D3-671C-614E-385258322DE8}"/>
              </a:ext>
            </a:extLst>
          </p:cNvPr>
          <p:cNvSpPr>
            <a:spLocks noGrp="1"/>
          </p:cNvSpPr>
          <p:nvPr>
            <p:ph idx="1"/>
          </p:nvPr>
        </p:nvSpPr>
        <p:spPr>
          <a:xfrm>
            <a:off x="4973046" y="714375"/>
            <a:ext cx="6253751" cy="5076825"/>
          </a:xfrm>
        </p:spPr>
        <p:txBody>
          <a:bodyPr>
            <a:normAutofit/>
          </a:bodyPr>
          <a:lstStyle/>
          <a:p>
            <a:r>
              <a:rPr lang="en-US" b="0" i="1" dirty="0">
                <a:solidFill>
                  <a:schemeClr val="tx1"/>
                </a:solidFill>
                <a:effectLst/>
                <a:latin typeface="Publico"/>
              </a:rPr>
              <a:t>Numatics Inc. v. Balluff Inc. and Barnum Company</a:t>
            </a:r>
            <a:r>
              <a:rPr lang="en-US" b="0" i="0" dirty="0">
                <a:solidFill>
                  <a:schemeClr val="tx1"/>
                </a:solidFill>
                <a:effectLst/>
                <a:latin typeface="Publico"/>
              </a:rPr>
              <a:t> (13-11049), the court excluded the testimony of an expert retained by defense counsel based on the fact that the expert's report was written by counsel.</a:t>
            </a:r>
            <a:endParaRPr lang="en-US" dirty="0">
              <a:solidFill>
                <a:schemeClr val="tx1"/>
              </a:solidFill>
            </a:endParaRPr>
          </a:p>
        </p:txBody>
      </p:sp>
    </p:spTree>
    <p:extLst>
      <p:ext uri="{BB962C8B-B14F-4D97-AF65-F5344CB8AC3E}">
        <p14:creationId xmlns:p14="http://schemas.microsoft.com/office/powerpoint/2010/main" val="13992303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D3ED2-B0E6-45A2-ABD5-ECF31BC37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2D2D1E8-4ABF-4B6B-B39D-40B080B61E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160" y="0"/>
            <a:ext cx="9369421" cy="6857999"/>
          </a:xfrm>
          <a:prstGeom prst="rect">
            <a:avLst/>
          </a:prstGeom>
          <a:gradFill flip="none" rotWithShape="1">
            <a:gsLst>
              <a:gs pos="10000">
                <a:schemeClr val="bg2">
                  <a:lumMod val="60000"/>
                  <a:lumOff val="40000"/>
                  <a:alpha val="40000"/>
                </a:schemeClr>
              </a:gs>
              <a:gs pos="70000">
                <a:schemeClr val="bg2">
                  <a:alpha val="0"/>
                </a:schemeClr>
              </a:gs>
              <a:gs pos="0">
                <a:schemeClr val="bg2">
                  <a:lumMod val="40000"/>
                  <a:lumOff val="60000"/>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3" name="Freeform: Shape 12">
            <a:extLst>
              <a:ext uri="{FF2B5EF4-FFF2-40B4-BE49-F238E27FC236}">
                <a16:creationId xmlns:a16="http://schemas.microsoft.com/office/drawing/2014/main" id="{BC7AB4B5-66A5-48D1-BD88-C60A16ED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88489" cy="6858002"/>
          </a:xfrm>
          <a:custGeom>
            <a:avLst/>
            <a:gdLst>
              <a:gd name="connsiteX0" fmla="*/ 0 w 6088489"/>
              <a:gd name="connsiteY0" fmla="*/ 0 h 6858002"/>
              <a:gd name="connsiteX1" fmla="*/ 3563332 w 6088489"/>
              <a:gd name="connsiteY1" fmla="*/ 0 h 6858002"/>
              <a:gd name="connsiteX2" fmla="*/ 3563332 w 6088489"/>
              <a:gd name="connsiteY2" fmla="*/ 3 h 6858002"/>
              <a:gd name="connsiteX3" fmla="*/ 5842099 w 6088489"/>
              <a:gd name="connsiteY3" fmla="*/ 3 h 6858002"/>
              <a:gd name="connsiteX4" fmla="*/ 5842099 w 6088489"/>
              <a:gd name="connsiteY4" fmla="*/ 4 h 6858002"/>
              <a:gd name="connsiteX5" fmla="*/ 5835346 w 6088489"/>
              <a:gd name="connsiteY5" fmla="*/ 4 h 6858002"/>
              <a:gd name="connsiteX6" fmla="*/ 5841229 w 6088489"/>
              <a:gd name="connsiteY6" fmla="*/ 40466 h 6858002"/>
              <a:gd name="connsiteX7" fmla="*/ 5858543 w 6088489"/>
              <a:gd name="connsiteY7" fmla="*/ 159110 h 6858002"/>
              <a:gd name="connsiteX8" fmla="*/ 5870645 w 6088489"/>
              <a:gd name="connsiteY8" fmla="*/ 245521 h 6858002"/>
              <a:gd name="connsiteX9" fmla="*/ 5883420 w 6088489"/>
              <a:gd name="connsiteY9" fmla="*/ 348391 h 6858002"/>
              <a:gd name="connsiteX10" fmla="*/ 5898716 w 6088489"/>
              <a:gd name="connsiteY10" fmla="*/ 470463 h 6858002"/>
              <a:gd name="connsiteX11" fmla="*/ 5914853 w 6088489"/>
              <a:gd name="connsiteY11" fmla="*/ 605566 h 6858002"/>
              <a:gd name="connsiteX12" fmla="*/ 5931830 w 6088489"/>
              <a:gd name="connsiteY12" fmla="*/ 757813 h 6858002"/>
              <a:gd name="connsiteX13" fmla="*/ 5949815 w 6088489"/>
              <a:gd name="connsiteY13" fmla="*/ 923777 h 6858002"/>
              <a:gd name="connsiteX14" fmla="*/ 5967801 w 6088489"/>
              <a:gd name="connsiteY14" fmla="*/ 1104142 h 6858002"/>
              <a:gd name="connsiteX15" fmla="*/ 5986122 w 6088489"/>
              <a:gd name="connsiteY15" fmla="*/ 1296166 h 6858002"/>
              <a:gd name="connsiteX16" fmla="*/ 6003099 w 6088489"/>
              <a:gd name="connsiteY16" fmla="*/ 1503278 h 6858002"/>
              <a:gd name="connsiteX17" fmla="*/ 6019404 w 6088489"/>
              <a:gd name="connsiteY17" fmla="*/ 1719991 h 6858002"/>
              <a:gd name="connsiteX18" fmla="*/ 6034196 w 6088489"/>
              <a:gd name="connsiteY18" fmla="*/ 1949048 h 6858002"/>
              <a:gd name="connsiteX19" fmla="*/ 6048315 w 6088489"/>
              <a:gd name="connsiteY19" fmla="*/ 2187706 h 6858002"/>
              <a:gd name="connsiteX20" fmla="*/ 6061595 w 6088489"/>
              <a:gd name="connsiteY20" fmla="*/ 2436652 h 6858002"/>
              <a:gd name="connsiteX21" fmla="*/ 6066301 w 6088489"/>
              <a:gd name="connsiteY21" fmla="*/ 2564211 h 6858002"/>
              <a:gd name="connsiteX22" fmla="*/ 6071512 w 6088489"/>
              <a:gd name="connsiteY22" fmla="*/ 2694512 h 6858002"/>
              <a:gd name="connsiteX23" fmla="*/ 6076386 w 6088489"/>
              <a:gd name="connsiteY23" fmla="*/ 2826871 h 6858002"/>
              <a:gd name="connsiteX24" fmla="*/ 6079580 w 6088489"/>
              <a:gd name="connsiteY24" fmla="*/ 2959917 h 6858002"/>
              <a:gd name="connsiteX25" fmla="*/ 6082438 w 6088489"/>
              <a:gd name="connsiteY25" fmla="*/ 3095705 h 6858002"/>
              <a:gd name="connsiteX26" fmla="*/ 6085463 w 6088489"/>
              <a:gd name="connsiteY26" fmla="*/ 3232865 h 6858002"/>
              <a:gd name="connsiteX27" fmla="*/ 6087480 w 6088489"/>
              <a:gd name="connsiteY27" fmla="*/ 3372768 h 6858002"/>
              <a:gd name="connsiteX28" fmla="*/ 6087480 w 6088489"/>
              <a:gd name="connsiteY28" fmla="*/ 3514043 h 6858002"/>
              <a:gd name="connsiteX29" fmla="*/ 6088489 w 6088489"/>
              <a:gd name="connsiteY29" fmla="*/ 3656689 h 6858002"/>
              <a:gd name="connsiteX30" fmla="*/ 6087480 w 6088489"/>
              <a:gd name="connsiteY30" fmla="*/ 3800707 h 6858002"/>
              <a:gd name="connsiteX31" fmla="*/ 6085463 w 6088489"/>
              <a:gd name="connsiteY31" fmla="*/ 3946783 h 6858002"/>
              <a:gd name="connsiteX32" fmla="*/ 6083614 w 6088489"/>
              <a:gd name="connsiteY32" fmla="*/ 4092858 h 6858002"/>
              <a:gd name="connsiteX33" fmla="*/ 6079580 w 6088489"/>
              <a:gd name="connsiteY33" fmla="*/ 4240991 h 6858002"/>
              <a:gd name="connsiteX34" fmla="*/ 6075378 w 6088489"/>
              <a:gd name="connsiteY34" fmla="*/ 4390495 h 6858002"/>
              <a:gd name="connsiteX35" fmla="*/ 6070503 w 6088489"/>
              <a:gd name="connsiteY35" fmla="*/ 4540000 h 6858002"/>
              <a:gd name="connsiteX36" fmla="*/ 6063612 w 6088489"/>
              <a:gd name="connsiteY36" fmla="*/ 4690876 h 6858002"/>
              <a:gd name="connsiteX37" fmla="*/ 6055375 w 6088489"/>
              <a:gd name="connsiteY37" fmla="*/ 4843123 h 6858002"/>
              <a:gd name="connsiteX38" fmla="*/ 6047475 w 6088489"/>
              <a:gd name="connsiteY38" fmla="*/ 4996057 h 6858002"/>
              <a:gd name="connsiteX39" fmla="*/ 6037390 w 6088489"/>
              <a:gd name="connsiteY39" fmla="*/ 5148990 h 6858002"/>
              <a:gd name="connsiteX40" fmla="*/ 6025287 w 6088489"/>
              <a:gd name="connsiteY40" fmla="*/ 5303981 h 6858002"/>
              <a:gd name="connsiteX41" fmla="*/ 6013185 w 6088489"/>
              <a:gd name="connsiteY41" fmla="*/ 5456914 h 6858002"/>
              <a:gd name="connsiteX42" fmla="*/ 5999233 w 6088489"/>
              <a:gd name="connsiteY42" fmla="*/ 5612591 h 6858002"/>
              <a:gd name="connsiteX43" fmla="*/ 5983937 w 6088489"/>
              <a:gd name="connsiteY43" fmla="*/ 5768953 h 6858002"/>
              <a:gd name="connsiteX44" fmla="*/ 5967801 w 6088489"/>
              <a:gd name="connsiteY44" fmla="*/ 5923258 h 6858002"/>
              <a:gd name="connsiteX45" fmla="*/ 5948975 w 6088489"/>
              <a:gd name="connsiteY45" fmla="*/ 6079621 h 6858002"/>
              <a:gd name="connsiteX46" fmla="*/ 5928804 w 6088489"/>
              <a:gd name="connsiteY46" fmla="*/ 6235297 h 6858002"/>
              <a:gd name="connsiteX47" fmla="*/ 5908801 w 6088489"/>
              <a:gd name="connsiteY47" fmla="*/ 6391660 h 6858002"/>
              <a:gd name="connsiteX48" fmla="*/ 5885437 w 6088489"/>
              <a:gd name="connsiteY48" fmla="*/ 6547336 h 6858002"/>
              <a:gd name="connsiteX49" fmla="*/ 5861568 w 6088489"/>
              <a:gd name="connsiteY49" fmla="*/ 6702327 h 6858002"/>
              <a:gd name="connsiteX50" fmla="*/ 5836524 w 6088489"/>
              <a:gd name="connsiteY50" fmla="*/ 6858002 h 6858002"/>
              <a:gd name="connsiteX51" fmla="*/ 3563332 w 6088489"/>
              <a:gd name="connsiteY51" fmla="*/ 6858002 h 6858002"/>
              <a:gd name="connsiteX52" fmla="*/ 1223490 w 6088489"/>
              <a:gd name="connsiteY52" fmla="*/ 6858002 h 6858002"/>
              <a:gd name="connsiteX53" fmla="*/ 0 w 6088489"/>
              <a:gd name="connsiteY53"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88489" h="6858002">
                <a:moveTo>
                  <a:pt x="0" y="0"/>
                </a:moveTo>
                <a:lnTo>
                  <a:pt x="3563332" y="0"/>
                </a:lnTo>
                <a:lnTo>
                  <a:pt x="3563332" y="3"/>
                </a:lnTo>
                <a:lnTo>
                  <a:pt x="5842099" y="3"/>
                </a:lnTo>
                <a:lnTo>
                  <a:pt x="5842099" y="4"/>
                </a:lnTo>
                <a:lnTo>
                  <a:pt x="5835346" y="4"/>
                </a:lnTo>
                <a:lnTo>
                  <a:pt x="5841229" y="40466"/>
                </a:lnTo>
                <a:lnTo>
                  <a:pt x="5858543" y="159110"/>
                </a:lnTo>
                <a:lnTo>
                  <a:pt x="5870645" y="245521"/>
                </a:lnTo>
                <a:lnTo>
                  <a:pt x="5883420" y="348391"/>
                </a:lnTo>
                <a:lnTo>
                  <a:pt x="5898716" y="470463"/>
                </a:lnTo>
                <a:lnTo>
                  <a:pt x="5914853" y="605566"/>
                </a:lnTo>
                <a:lnTo>
                  <a:pt x="5931830" y="757813"/>
                </a:lnTo>
                <a:lnTo>
                  <a:pt x="5949815" y="923777"/>
                </a:lnTo>
                <a:lnTo>
                  <a:pt x="5967801" y="1104142"/>
                </a:lnTo>
                <a:lnTo>
                  <a:pt x="5986122" y="1296166"/>
                </a:lnTo>
                <a:lnTo>
                  <a:pt x="6003099" y="1503278"/>
                </a:lnTo>
                <a:lnTo>
                  <a:pt x="6019404" y="1719991"/>
                </a:lnTo>
                <a:lnTo>
                  <a:pt x="6034196" y="1949048"/>
                </a:lnTo>
                <a:lnTo>
                  <a:pt x="6048315" y="2187706"/>
                </a:lnTo>
                <a:lnTo>
                  <a:pt x="6061595" y="2436652"/>
                </a:lnTo>
                <a:lnTo>
                  <a:pt x="6066301" y="2564211"/>
                </a:lnTo>
                <a:lnTo>
                  <a:pt x="6071512" y="2694512"/>
                </a:lnTo>
                <a:lnTo>
                  <a:pt x="6076386" y="2826871"/>
                </a:lnTo>
                <a:lnTo>
                  <a:pt x="6079580" y="2959917"/>
                </a:lnTo>
                <a:lnTo>
                  <a:pt x="6082438" y="3095705"/>
                </a:lnTo>
                <a:lnTo>
                  <a:pt x="6085463" y="3232865"/>
                </a:lnTo>
                <a:lnTo>
                  <a:pt x="6087480" y="3372768"/>
                </a:lnTo>
                <a:lnTo>
                  <a:pt x="6087480" y="3514043"/>
                </a:lnTo>
                <a:lnTo>
                  <a:pt x="6088489" y="3656689"/>
                </a:lnTo>
                <a:lnTo>
                  <a:pt x="6087480" y="3800707"/>
                </a:lnTo>
                <a:lnTo>
                  <a:pt x="6085463" y="3946783"/>
                </a:lnTo>
                <a:lnTo>
                  <a:pt x="6083614" y="4092858"/>
                </a:lnTo>
                <a:lnTo>
                  <a:pt x="6079580" y="4240991"/>
                </a:lnTo>
                <a:lnTo>
                  <a:pt x="6075378" y="4390495"/>
                </a:lnTo>
                <a:lnTo>
                  <a:pt x="6070503" y="4540000"/>
                </a:lnTo>
                <a:lnTo>
                  <a:pt x="6063612" y="4690876"/>
                </a:lnTo>
                <a:lnTo>
                  <a:pt x="6055375" y="4843123"/>
                </a:lnTo>
                <a:lnTo>
                  <a:pt x="6047475" y="4996057"/>
                </a:lnTo>
                <a:lnTo>
                  <a:pt x="6037390" y="5148990"/>
                </a:lnTo>
                <a:lnTo>
                  <a:pt x="6025287" y="5303981"/>
                </a:lnTo>
                <a:lnTo>
                  <a:pt x="6013185" y="5456914"/>
                </a:lnTo>
                <a:lnTo>
                  <a:pt x="5999233" y="5612591"/>
                </a:lnTo>
                <a:lnTo>
                  <a:pt x="5983937" y="5768953"/>
                </a:lnTo>
                <a:lnTo>
                  <a:pt x="5967801" y="5923258"/>
                </a:lnTo>
                <a:lnTo>
                  <a:pt x="5948975" y="6079621"/>
                </a:lnTo>
                <a:lnTo>
                  <a:pt x="5928804" y="6235297"/>
                </a:lnTo>
                <a:lnTo>
                  <a:pt x="5908801" y="6391660"/>
                </a:lnTo>
                <a:lnTo>
                  <a:pt x="5885437" y="6547336"/>
                </a:lnTo>
                <a:lnTo>
                  <a:pt x="5861568" y="6702327"/>
                </a:lnTo>
                <a:lnTo>
                  <a:pt x="5836524" y="6858002"/>
                </a:lnTo>
                <a:lnTo>
                  <a:pt x="3563332" y="6858002"/>
                </a:lnTo>
                <a:lnTo>
                  <a:pt x="1223490" y="6858002"/>
                </a:lnTo>
                <a:lnTo>
                  <a:pt x="0" y="6858002"/>
                </a:lnTo>
                <a:close/>
              </a:path>
            </a:pathLst>
          </a:custGeom>
          <a:ln w="44450">
            <a:gradFill>
              <a:gsLst>
                <a:gs pos="5000">
                  <a:schemeClr val="bg2">
                    <a:alpha val="65000"/>
                  </a:schemeClr>
                </a:gs>
                <a:gs pos="98000">
                  <a:schemeClr val="bg2">
                    <a:lumMod val="75000"/>
                    <a:alpha val="55000"/>
                  </a:schemeClr>
                </a:gs>
              </a:gsLst>
              <a:lin ang="5400000" scaled="1"/>
            </a:gradFill>
          </a:ln>
          <a:effectLst>
            <a:outerShdw blurRad="50800" dist="25400" algn="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467C2144-211F-AD10-AF9A-276ABBCF9D82}"/>
              </a:ext>
            </a:extLst>
          </p:cNvPr>
          <p:cNvSpPr>
            <a:spLocks noGrp="1"/>
          </p:cNvSpPr>
          <p:nvPr>
            <p:ph type="title"/>
          </p:nvPr>
        </p:nvSpPr>
        <p:spPr>
          <a:xfrm>
            <a:off x="962022" y="643467"/>
            <a:ext cx="4340023" cy="5571064"/>
          </a:xfrm>
        </p:spPr>
        <p:txBody>
          <a:bodyPr anchor="ctr">
            <a:normAutofit/>
          </a:bodyPr>
          <a:lstStyle/>
          <a:p>
            <a:r>
              <a:rPr lang="en-US" sz="4400" dirty="0"/>
              <a:t>ABA RULE 1.6 </a:t>
            </a:r>
          </a:p>
        </p:txBody>
      </p:sp>
      <p:sp>
        <p:nvSpPr>
          <p:cNvPr id="4" name="Content Placeholder 3">
            <a:extLst>
              <a:ext uri="{FF2B5EF4-FFF2-40B4-BE49-F238E27FC236}">
                <a16:creationId xmlns:a16="http://schemas.microsoft.com/office/drawing/2014/main" id="{BF29CFFF-176D-4E32-C918-FB5779403CAD}"/>
              </a:ext>
            </a:extLst>
          </p:cNvPr>
          <p:cNvSpPr>
            <a:spLocks noGrp="1"/>
          </p:cNvSpPr>
          <p:nvPr>
            <p:ph idx="1"/>
          </p:nvPr>
        </p:nvSpPr>
        <p:spPr>
          <a:xfrm>
            <a:off x="6708499" y="643467"/>
            <a:ext cx="4521480" cy="5571064"/>
          </a:xfrm>
        </p:spPr>
        <p:txBody>
          <a:bodyPr>
            <a:normAutofit/>
          </a:bodyPr>
          <a:lstStyle/>
          <a:p>
            <a:r>
              <a:rPr lang="en-US" b="0" i="0" dirty="0">
                <a:effectLst/>
                <a:latin typeface="Publico"/>
              </a:rPr>
              <a:t>(a) A lawyer shall not reveal information relating to the representation of a client unless the client gives informed consent, the disclosure is impliedly authorized in order to carry out the representation or the disclosure is permitted by paragraph (b).</a:t>
            </a:r>
          </a:p>
          <a:p>
            <a:r>
              <a:rPr lang="en-US" dirty="0">
                <a:effectLst/>
                <a:latin typeface="Publico"/>
              </a:rPr>
              <a:t>PARAGRAPH B DOES NOT SPEAK TO THIS</a:t>
            </a:r>
            <a:endParaRPr lang="en-US" dirty="0"/>
          </a:p>
        </p:txBody>
      </p:sp>
    </p:spTree>
    <p:extLst>
      <p:ext uri="{BB962C8B-B14F-4D97-AF65-F5344CB8AC3E}">
        <p14:creationId xmlns:p14="http://schemas.microsoft.com/office/powerpoint/2010/main" val="6321837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A0FD-B1AC-1555-CD89-0CEFE96E5DE8}"/>
              </a:ext>
            </a:extLst>
          </p:cNvPr>
          <p:cNvSpPr>
            <a:spLocks noGrp="1"/>
          </p:cNvSpPr>
          <p:nvPr>
            <p:ph type="title"/>
          </p:nvPr>
        </p:nvSpPr>
        <p:spPr>
          <a:xfrm>
            <a:off x="1751012" y="3883741"/>
            <a:ext cx="8676222" cy="1335959"/>
          </a:xfrm>
        </p:spPr>
        <p:txBody>
          <a:bodyPr vert="horz" lIns="91440" tIns="45720" rIns="91440" bIns="45720" rtlCol="0" anchor="b">
            <a:normAutofit/>
          </a:bodyPr>
          <a:lstStyle/>
          <a:p>
            <a:pPr algn="ctr"/>
            <a:r>
              <a:rPr lang="en-US" sz="4800" dirty="0">
                <a:effectLst>
                  <a:glow rad="38100">
                    <a:schemeClr val="bg1">
                      <a:lumMod val="65000"/>
                      <a:lumOff val="35000"/>
                      <a:alpha val="50000"/>
                    </a:schemeClr>
                  </a:glow>
                  <a:outerShdw blurRad="28575" dist="31750" dir="13200000" algn="tl" rotWithShape="0">
                    <a:srgbClr val="000000">
                      <a:alpha val="25000"/>
                    </a:srgbClr>
                  </a:outerShdw>
                </a:effectLst>
              </a:rPr>
              <a:t>NAME THAT EXPERT..</a:t>
            </a:r>
          </a:p>
        </p:txBody>
      </p:sp>
      <p:pic>
        <p:nvPicPr>
          <p:cNvPr id="5" name="Content Placeholder 4" descr="Graphical user interface, Teams&#10;&#10;Description automatically generated">
            <a:extLst>
              <a:ext uri="{FF2B5EF4-FFF2-40B4-BE49-F238E27FC236}">
                <a16:creationId xmlns:a16="http://schemas.microsoft.com/office/drawing/2014/main" id="{9417D472-9E85-4EE5-33E0-0BC1183AB519}"/>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2154" b="19417"/>
          <a:stretch/>
        </p:blipFill>
        <p:spPr>
          <a:xfrm>
            <a:off x="2711334" y="824487"/>
            <a:ext cx="6769332" cy="2983054"/>
          </a:xfrm>
          <a:prstGeom prst="roundRect">
            <a:avLst>
              <a:gd name="adj" fmla="val 4380"/>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25581013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4E72A-70EC-A94D-BA2F-82EE764DED98}"/>
              </a:ext>
            </a:extLst>
          </p:cNvPr>
          <p:cNvSpPr>
            <a:spLocks noGrp="1"/>
          </p:cNvSpPr>
          <p:nvPr>
            <p:ph type="title"/>
          </p:nvPr>
        </p:nvSpPr>
        <p:spPr/>
        <p:txBody>
          <a:bodyPr/>
          <a:lstStyle/>
          <a:p>
            <a:r>
              <a:rPr lang="en-US" dirty="0"/>
              <a:t>Dr. DAWN HUGHES </a:t>
            </a:r>
          </a:p>
        </p:txBody>
      </p:sp>
      <p:sp>
        <p:nvSpPr>
          <p:cNvPr id="4" name="Text Placeholder 3">
            <a:extLst>
              <a:ext uri="{FF2B5EF4-FFF2-40B4-BE49-F238E27FC236}">
                <a16:creationId xmlns:a16="http://schemas.microsoft.com/office/drawing/2014/main" id="{33C13693-8D32-BD4C-970B-CF4343C0B12F}"/>
              </a:ext>
            </a:extLst>
          </p:cNvPr>
          <p:cNvSpPr>
            <a:spLocks noGrp="1"/>
          </p:cNvSpPr>
          <p:nvPr>
            <p:ph type="body" idx="1"/>
          </p:nvPr>
        </p:nvSpPr>
        <p:spPr/>
        <p:txBody>
          <a:bodyPr/>
          <a:lstStyle/>
          <a:p>
            <a:endParaRPr lang="en-US" dirty="0"/>
          </a:p>
        </p:txBody>
      </p:sp>
      <p:sp>
        <p:nvSpPr>
          <p:cNvPr id="5" name="Content Placeholder 4">
            <a:extLst>
              <a:ext uri="{FF2B5EF4-FFF2-40B4-BE49-F238E27FC236}">
                <a16:creationId xmlns:a16="http://schemas.microsoft.com/office/drawing/2014/main" id="{1B861453-42F7-B4D4-94A5-0D047E648FA3}"/>
              </a:ext>
            </a:extLst>
          </p:cNvPr>
          <p:cNvSpPr>
            <a:spLocks noGrp="1"/>
          </p:cNvSpPr>
          <p:nvPr>
            <p:ph sz="half" idx="2"/>
          </p:nvPr>
        </p:nvSpPr>
        <p:spPr/>
        <p:txBody>
          <a:bodyPr/>
          <a:lstStyle/>
          <a:p>
            <a:r>
              <a:rPr lang="en-US" dirty="0"/>
              <a:t>JOHNNY DEPP v. AMBER HEARD </a:t>
            </a:r>
          </a:p>
        </p:txBody>
      </p:sp>
      <p:sp>
        <p:nvSpPr>
          <p:cNvPr id="6" name="Text Placeholder 5">
            <a:extLst>
              <a:ext uri="{FF2B5EF4-FFF2-40B4-BE49-F238E27FC236}">
                <a16:creationId xmlns:a16="http://schemas.microsoft.com/office/drawing/2014/main" id="{E93ACD89-7AE0-5D54-C7F2-0FEB247FB620}"/>
              </a:ext>
            </a:extLst>
          </p:cNvPr>
          <p:cNvSpPr>
            <a:spLocks noGrp="1"/>
          </p:cNvSpPr>
          <p:nvPr>
            <p:ph type="body" sz="quarter" idx="3"/>
          </p:nvPr>
        </p:nvSpPr>
        <p:spPr/>
        <p:txBody>
          <a:bodyPr/>
          <a:lstStyle/>
          <a:p>
            <a:endParaRPr lang="en-US" dirty="0"/>
          </a:p>
        </p:txBody>
      </p:sp>
      <p:pic>
        <p:nvPicPr>
          <p:cNvPr id="9" name="Content Placeholder 8" descr="Graphical user interface, application, Teams&#10;&#10;Description automatically generated">
            <a:extLst>
              <a:ext uri="{FF2B5EF4-FFF2-40B4-BE49-F238E27FC236}">
                <a16:creationId xmlns:a16="http://schemas.microsoft.com/office/drawing/2014/main" id="{6A8FD4FE-D072-8A19-43EC-E363025FF774}"/>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7180263" y="3717131"/>
            <a:ext cx="2857500" cy="1600200"/>
          </a:xfrm>
        </p:spPr>
      </p:pic>
    </p:spTree>
    <p:extLst>
      <p:ext uri="{BB962C8B-B14F-4D97-AF65-F5344CB8AC3E}">
        <p14:creationId xmlns:p14="http://schemas.microsoft.com/office/powerpoint/2010/main" val="30436802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CCAA3-D38E-6263-FE8A-A1E39432F5BD}"/>
              </a:ext>
            </a:extLst>
          </p:cNvPr>
          <p:cNvSpPr>
            <a:spLocks noGrp="1"/>
          </p:cNvSpPr>
          <p:nvPr>
            <p:ph type="title"/>
          </p:nvPr>
        </p:nvSpPr>
        <p:spPr>
          <a:xfrm>
            <a:off x="974179" y="714375"/>
            <a:ext cx="3332955" cy="5076826"/>
          </a:xfrm>
        </p:spPr>
        <p:txBody>
          <a:bodyPr anchor="ctr">
            <a:normAutofit/>
          </a:bodyPr>
          <a:lstStyle/>
          <a:p>
            <a:r>
              <a:rPr lang="en-US" sz="4000" dirty="0"/>
              <a:t>K.S.A. 60-226</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9B2BC879-17E2-9719-6E46-3AEBAB06E67F}"/>
              </a:ext>
            </a:extLst>
          </p:cNvPr>
          <p:cNvSpPr>
            <a:spLocks noGrp="1"/>
          </p:cNvSpPr>
          <p:nvPr>
            <p:ph idx="1"/>
          </p:nvPr>
        </p:nvSpPr>
        <p:spPr>
          <a:xfrm>
            <a:off x="4973046" y="714375"/>
            <a:ext cx="6253751" cy="5076825"/>
          </a:xfrm>
        </p:spPr>
        <p:txBody>
          <a:bodyPr>
            <a:normAutofit/>
          </a:bodyPr>
          <a:lstStyle/>
          <a:p>
            <a:pPr fontAlgn="base">
              <a:lnSpc>
                <a:spcPct val="90000"/>
              </a:lnSpc>
            </a:pPr>
            <a:r>
              <a:rPr lang="en-US" sz="1700" b="0" i="0">
                <a:solidFill>
                  <a:schemeClr val="tx1"/>
                </a:solidFill>
                <a:effectLst/>
                <a:latin typeface="Source Sans Pro" panose="020B0503030403020204" pitchFamily="34" charset="0"/>
              </a:rPr>
              <a:t>(a) </a:t>
            </a:r>
            <a:r>
              <a:rPr lang="en-US" sz="1700" b="0" i="1">
                <a:solidFill>
                  <a:schemeClr val="tx1"/>
                </a:solidFill>
                <a:effectLst/>
                <a:latin typeface="Source Sans Pro" panose="020B0503030403020204" pitchFamily="34" charset="0"/>
              </a:rPr>
              <a:t>Discovery methods</a:t>
            </a:r>
            <a:r>
              <a:rPr lang="en-US" sz="1700" b="0" i="0">
                <a:solidFill>
                  <a:schemeClr val="tx1"/>
                </a:solidFill>
                <a:effectLst/>
                <a:latin typeface="Source Sans Pro" panose="020B0503030403020204" pitchFamily="34" charset="0"/>
              </a:rPr>
              <a:t>. Parties may obtain discovery by one or more of the following methods: Depositions on oral examination or written questions; written interrogatories; production of documents or things or permission to enter onto land or other property under K.S.A. 60-234, K.S.A. 60-245(a)(1)(A)(iii) or K.S.A. 60-245a, and amendments thereto; physical and mental examinations; and requests for admission.</a:t>
            </a:r>
          </a:p>
          <a:p>
            <a:pPr fontAlgn="base">
              <a:lnSpc>
                <a:spcPct val="90000"/>
              </a:lnSpc>
            </a:pPr>
            <a:r>
              <a:rPr lang="en-US" sz="1700" b="0" i="0">
                <a:solidFill>
                  <a:schemeClr val="tx1"/>
                </a:solidFill>
                <a:effectLst/>
                <a:latin typeface="Source Sans Pro" panose="020B0503030403020204" pitchFamily="34" charset="0"/>
              </a:rPr>
              <a:t>(b) </a:t>
            </a:r>
            <a:r>
              <a:rPr lang="en-US" sz="1700" b="0" i="1">
                <a:solidFill>
                  <a:schemeClr val="tx1"/>
                </a:solidFill>
                <a:effectLst/>
                <a:latin typeface="Source Sans Pro" panose="020B0503030403020204" pitchFamily="34" charset="0"/>
              </a:rPr>
              <a:t>Discovery scope and limits</a:t>
            </a:r>
            <a:r>
              <a:rPr lang="en-US" sz="1700" b="0" i="0">
                <a:solidFill>
                  <a:schemeClr val="tx1"/>
                </a:solidFill>
                <a:effectLst/>
                <a:latin typeface="Source Sans Pro" panose="020B0503030403020204" pitchFamily="34" charset="0"/>
              </a:rPr>
              <a:t>. (1) </a:t>
            </a:r>
            <a:r>
              <a:rPr lang="en-US" sz="1700" b="0" i="1">
                <a:solidFill>
                  <a:schemeClr val="tx1"/>
                </a:solidFill>
                <a:effectLst/>
                <a:latin typeface="Source Sans Pro" panose="020B0503030403020204" pitchFamily="34" charset="0"/>
              </a:rPr>
              <a:t>Scope in general</a:t>
            </a:r>
            <a:r>
              <a:rPr lang="en-US" sz="1700" b="0" i="0">
                <a:solidFill>
                  <a:schemeClr val="tx1"/>
                </a:solidFill>
                <a:effectLst/>
                <a:latin typeface="Source Sans Pro" panose="020B0503030403020204" pitchFamily="34" charset="0"/>
              </a:rPr>
              <a:t>. Unless otherwise limited by court order, the scope of discovery is as follows: Parties may obtain discovery regarding any nonprivileged matter that is relevant to any party's claim or defense and proportional to the needs of the case, considering the importance of the issues at stake in the action, the amount in controversy, the parties' relative access to relevant information, the parties' resources, the importance of the discovery in resolving the issues and whether the burden or expense of the proposed discovery outweighs its likely benefit. Information within this scope of discovery need not be admissible in evidence to be discoverable.</a:t>
            </a:r>
          </a:p>
          <a:p>
            <a:pPr>
              <a:lnSpc>
                <a:spcPct val="90000"/>
              </a:lnSpc>
            </a:pPr>
            <a:endParaRPr lang="en-US" sz="1700">
              <a:solidFill>
                <a:schemeClr val="tx1"/>
              </a:solidFill>
            </a:endParaRPr>
          </a:p>
        </p:txBody>
      </p:sp>
    </p:spTree>
    <p:extLst>
      <p:ext uri="{BB962C8B-B14F-4D97-AF65-F5344CB8AC3E}">
        <p14:creationId xmlns:p14="http://schemas.microsoft.com/office/powerpoint/2010/main" val="12743834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2F6F6-5D5B-536E-9A17-6FDC1CE3B7C1}"/>
              </a:ext>
            </a:extLst>
          </p:cNvPr>
          <p:cNvSpPr>
            <a:spLocks noGrp="1"/>
          </p:cNvSpPr>
          <p:nvPr>
            <p:ph type="title"/>
          </p:nvPr>
        </p:nvSpPr>
        <p:spPr>
          <a:xfrm>
            <a:off x="974179" y="714375"/>
            <a:ext cx="3332955" cy="5076826"/>
          </a:xfrm>
        </p:spPr>
        <p:txBody>
          <a:bodyPr anchor="ctr">
            <a:normAutofit/>
          </a:bodyPr>
          <a:lstStyle/>
          <a:p>
            <a:r>
              <a:rPr lang="en-US" sz="4000" dirty="0"/>
              <a:t>K.S.A. 60-226</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912F0ADD-04DB-977E-DC26-F1BEA8CA0FCF}"/>
              </a:ext>
            </a:extLst>
          </p:cNvPr>
          <p:cNvSpPr>
            <a:spLocks noGrp="1"/>
          </p:cNvSpPr>
          <p:nvPr>
            <p:ph idx="1"/>
          </p:nvPr>
        </p:nvSpPr>
        <p:spPr>
          <a:xfrm>
            <a:off x="4973046" y="714375"/>
            <a:ext cx="6253751" cy="5076825"/>
          </a:xfrm>
        </p:spPr>
        <p:txBody>
          <a:bodyPr>
            <a:normAutofit lnSpcReduction="10000"/>
          </a:bodyPr>
          <a:lstStyle/>
          <a:p>
            <a:pPr fontAlgn="base">
              <a:lnSpc>
                <a:spcPct val="90000"/>
              </a:lnSpc>
            </a:pPr>
            <a:r>
              <a:rPr lang="en-US" sz="1200" b="0" i="0" dirty="0">
                <a:solidFill>
                  <a:schemeClr val="tx1"/>
                </a:solidFill>
                <a:effectLst/>
                <a:latin typeface="Source Sans Pro" panose="020B0503030403020204" pitchFamily="34" charset="0"/>
              </a:rPr>
              <a:t>(5) </a:t>
            </a:r>
            <a:r>
              <a:rPr lang="en-US" sz="1200" b="0" i="1" dirty="0">
                <a:solidFill>
                  <a:schemeClr val="tx1"/>
                </a:solidFill>
                <a:effectLst/>
                <a:latin typeface="Source Sans Pro" panose="020B0503030403020204" pitchFamily="34" charset="0"/>
              </a:rPr>
              <a:t>Trial preparation; experts</a:t>
            </a:r>
            <a:r>
              <a:rPr lang="en-US" sz="1200" b="0" i="0" dirty="0">
                <a:solidFill>
                  <a:schemeClr val="tx1"/>
                </a:solidFill>
                <a:effectLst/>
                <a:latin typeface="Source Sans Pro" panose="020B0503030403020204" pitchFamily="34" charset="0"/>
              </a:rPr>
              <a:t>.</a:t>
            </a:r>
          </a:p>
          <a:p>
            <a:pPr fontAlgn="base">
              <a:lnSpc>
                <a:spcPct val="90000"/>
              </a:lnSpc>
            </a:pPr>
            <a:r>
              <a:rPr lang="en-US" sz="1200" b="0" i="0" dirty="0">
                <a:solidFill>
                  <a:schemeClr val="tx1"/>
                </a:solidFill>
                <a:effectLst/>
                <a:latin typeface="Source Sans Pro" panose="020B0503030403020204" pitchFamily="34" charset="0"/>
              </a:rPr>
              <a:t>(A) </a:t>
            </a:r>
            <a:r>
              <a:rPr lang="en-US" sz="1200" b="0" i="1" dirty="0">
                <a:solidFill>
                  <a:schemeClr val="tx1"/>
                </a:solidFill>
                <a:effectLst/>
                <a:latin typeface="Source Sans Pro" panose="020B0503030403020204" pitchFamily="34" charset="0"/>
              </a:rPr>
              <a:t>Deposition of an expert who may testify</a:t>
            </a:r>
            <a:r>
              <a:rPr lang="en-US" sz="1200" b="0" i="0" dirty="0">
                <a:solidFill>
                  <a:schemeClr val="tx1"/>
                </a:solidFill>
                <a:effectLst/>
                <a:latin typeface="Source Sans Pro" panose="020B0503030403020204" pitchFamily="34" charset="0"/>
              </a:rPr>
              <a:t>. A party may depose any person who has been identified as an expert whose opinions may be presented at trial. If a disclosure is required under subsection (b)(6), the deposition may be conducted only after the disclosure is provided.</a:t>
            </a:r>
          </a:p>
          <a:p>
            <a:pPr fontAlgn="base">
              <a:lnSpc>
                <a:spcPct val="90000"/>
              </a:lnSpc>
            </a:pPr>
            <a:r>
              <a:rPr lang="en-US" sz="1200" b="0" i="0" dirty="0">
                <a:solidFill>
                  <a:schemeClr val="tx1"/>
                </a:solidFill>
                <a:effectLst/>
                <a:latin typeface="Source Sans Pro" panose="020B0503030403020204" pitchFamily="34" charset="0"/>
              </a:rPr>
              <a:t>(B) </a:t>
            </a:r>
            <a:r>
              <a:rPr lang="en-US" sz="1200" b="0" i="1" dirty="0">
                <a:solidFill>
                  <a:schemeClr val="tx1"/>
                </a:solidFill>
                <a:effectLst/>
                <a:latin typeface="Source Sans Pro" panose="020B0503030403020204" pitchFamily="34" charset="0"/>
              </a:rPr>
              <a:t>Trial-preparation protection for draft disclosures</a:t>
            </a:r>
            <a:r>
              <a:rPr lang="en-US" sz="1200" b="0" i="0" dirty="0">
                <a:solidFill>
                  <a:schemeClr val="tx1"/>
                </a:solidFill>
                <a:effectLst/>
                <a:latin typeface="Source Sans Pro" panose="020B0503030403020204" pitchFamily="34" charset="0"/>
              </a:rPr>
              <a:t>. Subsections (b)(4)(A) and (b)(4)(B) protect drafts of any disclosure required under subsection (b)(6), and drafts of a disclosure by an expert witness provided in lieu of the disclosure required by subsection (b)(6), regardless of the form in which the draft is recorded.</a:t>
            </a:r>
          </a:p>
          <a:p>
            <a:pPr fontAlgn="base">
              <a:lnSpc>
                <a:spcPct val="90000"/>
              </a:lnSpc>
            </a:pPr>
            <a:r>
              <a:rPr lang="en-US" sz="1200" b="0" i="0" dirty="0">
                <a:solidFill>
                  <a:schemeClr val="tx1"/>
                </a:solidFill>
                <a:effectLst/>
                <a:latin typeface="Source Sans Pro" panose="020B0503030403020204" pitchFamily="34" charset="0"/>
              </a:rPr>
              <a:t>(C) </a:t>
            </a:r>
            <a:r>
              <a:rPr lang="en-US" sz="1200" b="0" i="1" dirty="0">
                <a:solidFill>
                  <a:schemeClr val="tx1"/>
                </a:solidFill>
                <a:effectLst/>
                <a:latin typeface="Source Sans Pro" panose="020B0503030403020204" pitchFamily="34" charset="0"/>
              </a:rPr>
              <a:t>Trial-preparation protection for communications between a party's attorney and expert witnesses</a:t>
            </a:r>
            <a:r>
              <a:rPr lang="en-US" sz="1200" b="0" i="0" dirty="0">
                <a:solidFill>
                  <a:schemeClr val="tx1"/>
                </a:solidFill>
                <a:effectLst/>
                <a:latin typeface="Source Sans Pro" panose="020B0503030403020204" pitchFamily="34" charset="0"/>
              </a:rPr>
              <a:t>. Subsections (b)(4)(A) and (b)(4)(B) protect communications between the party's attorney and any witness about whom disclosure is required under subsection (b)(6), regardless of the form of the communications, except to the extent that the communications:</a:t>
            </a:r>
          </a:p>
          <a:p>
            <a:pPr fontAlgn="base">
              <a:lnSpc>
                <a:spcPct val="90000"/>
              </a:lnSpc>
            </a:pPr>
            <a:r>
              <a:rPr lang="en-US" sz="1200" b="0" i="0" dirty="0">
                <a:solidFill>
                  <a:schemeClr val="tx1"/>
                </a:solidFill>
                <a:effectLst/>
                <a:latin typeface="Source Sans Pro" panose="020B0503030403020204" pitchFamily="34" charset="0"/>
              </a:rPr>
              <a:t>(</a:t>
            </a:r>
            <a:r>
              <a:rPr lang="en-US" sz="1200" b="0" i="0" dirty="0" err="1">
                <a:solidFill>
                  <a:schemeClr val="tx1"/>
                </a:solidFill>
                <a:effectLst/>
                <a:latin typeface="Source Sans Pro" panose="020B0503030403020204" pitchFamily="34" charset="0"/>
              </a:rPr>
              <a:t>i</a:t>
            </a:r>
            <a:r>
              <a:rPr lang="en-US" sz="1200" b="0" i="0" dirty="0">
                <a:solidFill>
                  <a:schemeClr val="tx1"/>
                </a:solidFill>
                <a:effectLst/>
                <a:latin typeface="Source Sans Pro" panose="020B0503030403020204" pitchFamily="34" charset="0"/>
              </a:rPr>
              <a:t>) Relate to compensation for the expert's study or testimony;</a:t>
            </a:r>
          </a:p>
          <a:p>
            <a:pPr fontAlgn="base">
              <a:lnSpc>
                <a:spcPct val="90000"/>
              </a:lnSpc>
            </a:pPr>
            <a:r>
              <a:rPr lang="en-US" sz="1200" b="0" i="0" dirty="0">
                <a:solidFill>
                  <a:schemeClr val="tx1"/>
                </a:solidFill>
                <a:effectLst/>
                <a:latin typeface="Source Sans Pro" panose="020B0503030403020204" pitchFamily="34" charset="0"/>
              </a:rPr>
              <a:t>(ii) identify facts or data that the party's attorney provided and that the expert considered in forming the opinions to be expressed; or</a:t>
            </a:r>
          </a:p>
          <a:p>
            <a:pPr fontAlgn="base">
              <a:lnSpc>
                <a:spcPct val="90000"/>
              </a:lnSpc>
            </a:pPr>
            <a:r>
              <a:rPr lang="en-US" sz="1200" b="0" i="0" dirty="0">
                <a:solidFill>
                  <a:schemeClr val="tx1"/>
                </a:solidFill>
                <a:effectLst/>
                <a:latin typeface="Source Sans Pro" panose="020B0503030403020204" pitchFamily="34" charset="0"/>
              </a:rPr>
              <a:t>(iii) identify assumptions that the party's attorney provided and that the expert relied on in forming the opinions to be expressed.</a:t>
            </a:r>
          </a:p>
          <a:p>
            <a:pPr fontAlgn="base">
              <a:lnSpc>
                <a:spcPct val="90000"/>
              </a:lnSpc>
            </a:pPr>
            <a:r>
              <a:rPr lang="en-US" sz="1200" b="0" i="0" dirty="0">
                <a:solidFill>
                  <a:schemeClr val="tx1"/>
                </a:solidFill>
                <a:effectLst/>
                <a:latin typeface="Source Sans Pro" panose="020B0503030403020204" pitchFamily="34" charset="0"/>
              </a:rPr>
              <a:t>(D) </a:t>
            </a:r>
            <a:r>
              <a:rPr lang="en-US" sz="1200" b="0" i="1" dirty="0">
                <a:solidFill>
                  <a:schemeClr val="tx1"/>
                </a:solidFill>
                <a:effectLst/>
                <a:latin typeface="Source Sans Pro" panose="020B0503030403020204" pitchFamily="34" charset="0"/>
              </a:rPr>
              <a:t>Expert employed only for trial preparation</a:t>
            </a:r>
            <a:r>
              <a:rPr lang="en-US" sz="1200" b="0" i="0" dirty="0">
                <a:solidFill>
                  <a:schemeClr val="tx1"/>
                </a:solidFill>
                <a:effectLst/>
                <a:latin typeface="Source Sans Pro" panose="020B0503030403020204" pitchFamily="34" charset="0"/>
              </a:rPr>
              <a:t>. Ordinarily, a party may not, by interrogatories or deposition, discover facts known or opinions held by an expert who has been retained or specially employed by another party in anticipation of litigation or to prepare for trial and who is not expected to be called as a witness at trial. But a party may do so only:</a:t>
            </a:r>
          </a:p>
          <a:p>
            <a:pPr fontAlgn="base">
              <a:lnSpc>
                <a:spcPct val="90000"/>
              </a:lnSpc>
            </a:pPr>
            <a:r>
              <a:rPr lang="en-US" sz="1200" b="0" i="0" dirty="0">
                <a:solidFill>
                  <a:schemeClr val="tx1"/>
                </a:solidFill>
                <a:effectLst/>
                <a:latin typeface="Source Sans Pro" panose="020B0503030403020204" pitchFamily="34" charset="0"/>
              </a:rPr>
              <a:t>(</a:t>
            </a:r>
            <a:r>
              <a:rPr lang="en-US" sz="1200" b="0" i="0" dirty="0" err="1">
                <a:solidFill>
                  <a:schemeClr val="tx1"/>
                </a:solidFill>
                <a:effectLst/>
                <a:latin typeface="Source Sans Pro" panose="020B0503030403020204" pitchFamily="34" charset="0"/>
              </a:rPr>
              <a:t>i</a:t>
            </a:r>
            <a:r>
              <a:rPr lang="en-US" sz="1200" b="0" i="0" dirty="0">
                <a:solidFill>
                  <a:schemeClr val="tx1"/>
                </a:solidFill>
                <a:effectLst/>
                <a:latin typeface="Source Sans Pro" panose="020B0503030403020204" pitchFamily="34" charset="0"/>
              </a:rPr>
              <a:t>) As provided in K.S.A. 60-235(b), and amendments thereto; or</a:t>
            </a:r>
          </a:p>
          <a:p>
            <a:pPr fontAlgn="base">
              <a:lnSpc>
                <a:spcPct val="90000"/>
              </a:lnSpc>
            </a:pPr>
            <a:r>
              <a:rPr lang="en-US" sz="1200" b="0" i="0" dirty="0">
                <a:solidFill>
                  <a:schemeClr val="tx1"/>
                </a:solidFill>
                <a:effectLst/>
                <a:latin typeface="Source Sans Pro" panose="020B0503030403020204" pitchFamily="34" charset="0"/>
              </a:rPr>
              <a:t>(ii) on showing exceptional circumstances under which it is impracticable for the party to obtain facts or opinions on the same subject by other means.</a:t>
            </a:r>
          </a:p>
          <a:p>
            <a:pPr>
              <a:lnSpc>
                <a:spcPct val="90000"/>
              </a:lnSpc>
            </a:pPr>
            <a:endParaRPr lang="en-US" sz="1100" dirty="0">
              <a:solidFill>
                <a:schemeClr val="tx1"/>
              </a:solidFill>
            </a:endParaRPr>
          </a:p>
        </p:txBody>
      </p:sp>
    </p:spTree>
    <p:extLst>
      <p:ext uri="{BB962C8B-B14F-4D97-AF65-F5344CB8AC3E}">
        <p14:creationId xmlns:p14="http://schemas.microsoft.com/office/powerpoint/2010/main" val="26676805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0374A-E322-5DBF-D345-16592E609399}"/>
              </a:ext>
            </a:extLst>
          </p:cNvPr>
          <p:cNvSpPr>
            <a:spLocks noGrp="1"/>
          </p:cNvSpPr>
          <p:nvPr>
            <p:ph type="title"/>
          </p:nvPr>
        </p:nvSpPr>
        <p:spPr>
          <a:xfrm>
            <a:off x="974179" y="714375"/>
            <a:ext cx="3332955" cy="5076826"/>
          </a:xfrm>
        </p:spPr>
        <p:txBody>
          <a:bodyPr anchor="ctr">
            <a:normAutofit/>
          </a:bodyPr>
          <a:lstStyle/>
          <a:p>
            <a:r>
              <a:rPr lang="en-US" sz="4000"/>
              <a:t>K.S.A. 60-226</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96B58CC9-0DED-BB49-850E-FF1B3E15D764}"/>
              </a:ext>
            </a:extLst>
          </p:cNvPr>
          <p:cNvSpPr>
            <a:spLocks noGrp="1"/>
          </p:cNvSpPr>
          <p:nvPr>
            <p:ph idx="1"/>
          </p:nvPr>
        </p:nvSpPr>
        <p:spPr>
          <a:xfrm>
            <a:off x="4973046" y="714375"/>
            <a:ext cx="6253751" cy="5076825"/>
          </a:xfrm>
        </p:spPr>
        <p:txBody>
          <a:bodyPr>
            <a:normAutofit/>
          </a:bodyPr>
          <a:lstStyle/>
          <a:p>
            <a:pPr fontAlgn="base">
              <a:lnSpc>
                <a:spcPct val="90000"/>
              </a:lnSpc>
            </a:pPr>
            <a:r>
              <a:rPr lang="en-US" sz="1400" b="0" i="0" dirty="0">
                <a:solidFill>
                  <a:schemeClr val="tx1"/>
                </a:solidFill>
                <a:effectLst/>
                <a:latin typeface="Source Sans Pro" panose="020B0503030403020204" pitchFamily="34" charset="0"/>
              </a:rPr>
              <a:t>(D) </a:t>
            </a:r>
            <a:r>
              <a:rPr lang="en-US" sz="1400" b="0" i="1" dirty="0">
                <a:solidFill>
                  <a:schemeClr val="tx1"/>
                </a:solidFill>
                <a:effectLst/>
                <a:latin typeface="Source Sans Pro" panose="020B0503030403020204" pitchFamily="34" charset="0"/>
              </a:rPr>
              <a:t>Expert employed only for trial preparation</a:t>
            </a:r>
            <a:r>
              <a:rPr lang="en-US" sz="1400" b="0" i="0" dirty="0">
                <a:solidFill>
                  <a:schemeClr val="tx1"/>
                </a:solidFill>
                <a:effectLst/>
                <a:latin typeface="Source Sans Pro" panose="020B0503030403020204" pitchFamily="34" charset="0"/>
              </a:rPr>
              <a:t>. Ordinarily, a party may not, by interrogatories or deposition, discover facts known or opinions held by an expert who has been retained or specially employed by another party in anticipation of litigation or to prepare for trial and who is not expected to be called as a witness at trial. But a party may do so only:</a:t>
            </a:r>
          </a:p>
          <a:p>
            <a:pPr fontAlgn="base">
              <a:lnSpc>
                <a:spcPct val="90000"/>
              </a:lnSpc>
            </a:pPr>
            <a:r>
              <a:rPr lang="en-US" sz="1400" b="0" i="0" dirty="0">
                <a:solidFill>
                  <a:schemeClr val="tx1"/>
                </a:solidFill>
                <a:effectLst/>
                <a:latin typeface="Source Sans Pro" panose="020B0503030403020204" pitchFamily="34" charset="0"/>
              </a:rPr>
              <a:t>(</a:t>
            </a:r>
            <a:r>
              <a:rPr lang="en-US" sz="1400" b="0" i="0" dirty="0" err="1">
                <a:solidFill>
                  <a:schemeClr val="tx1"/>
                </a:solidFill>
                <a:effectLst/>
                <a:latin typeface="Source Sans Pro" panose="020B0503030403020204" pitchFamily="34" charset="0"/>
              </a:rPr>
              <a:t>i</a:t>
            </a:r>
            <a:r>
              <a:rPr lang="en-US" sz="1400" b="0" i="0" dirty="0">
                <a:solidFill>
                  <a:schemeClr val="tx1"/>
                </a:solidFill>
                <a:effectLst/>
                <a:latin typeface="Source Sans Pro" panose="020B0503030403020204" pitchFamily="34" charset="0"/>
              </a:rPr>
              <a:t>) As provided in K.S.A. 60-235(b), and amendments thereto; or</a:t>
            </a:r>
          </a:p>
          <a:p>
            <a:pPr fontAlgn="base">
              <a:lnSpc>
                <a:spcPct val="90000"/>
              </a:lnSpc>
            </a:pPr>
            <a:r>
              <a:rPr lang="en-US" sz="1400" b="0" i="0" dirty="0">
                <a:solidFill>
                  <a:schemeClr val="tx1"/>
                </a:solidFill>
                <a:effectLst/>
                <a:latin typeface="Source Sans Pro" panose="020B0503030403020204" pitchFamily="34" charset="0"/>
              </a:rPr>
              <a:t>(ii) on showing exceptional circumstances under which it is impracticable for the party to obtain facts or opinions on the same subject by other means.</a:t>
            </a:r>
          </a:p>
          <a:p>
            <a:pPr fontAlgn="base">
              <a:lnSpc>
                <a:spcPct val="90000"/>
              </a:lnSpc>
            </a:pPr>
            <a:r>
              <a:rPr lang="en-US" sz="1400" b="0" i="0" dirty="0">
                <a:solidFill>
                  <a:schemeClr val="tx1"/>
                </a:solidFill>
                <a:effectLst/>
                <a:latin typeface="Source Sans Pro" panose="020B0503030403020204" pitchFamily="34" charset="0"/>
              </a:rPr>
              <a:t>(E) </a:t>
            </a:r>
            <a:r>
              <a:rPr lang="en-US" sz="1400" b="0" i="1" dirty="0">
                <a:solidFill>
                  <a:schemeClr val="tx1"/>
                </a:solidFill>
                <a:effectLst/>
                <a:latin typeface="Source Sans Pro" panose="020B0503030403020204" pitchFamily="34" charset="0"/>
              </a:rPr>
              <a:t>Payment</a:t>
            </a:r>
            <a:r>
              <a:rPr lang="en-US" sz="1400" b="0" i="0" dirty="0">
                <a:solidFill>
                  <a:schemeClr val="tx1"/>
                </a:solidFill>
                <a:effectLst/>
                <a:latin typeface="Source Sans Pro" panose="020B0503030403020204" pitchFamily="34" charset="0"/>
              </a:rPr>
              <a:t>. Unless manifest injustice would result, the court must require that the party seeking discovery:</a:t>
            </a:r>
          </a:p>
          <a:p>
            <a:pPr fontAlgn="base">
              <a:lnSpc>
                <a:spcPct val="90000"/>
              </a:lnSpc>
            </a:pPr>
            <a:r>
              <a:rPr lang="en-US" sz="1400" b="0" i="0" dirty="0">
                <a:solidFill>
                  <a:schemeClr val="tx1"/>
                </a:solidFill>
                <a:effectLst/>
                <a:latin typeface="Source Sans Pro" panose="020B0503030403020204" pitchFamily="34" charset="0"/>
              </a:rPr>
              <a:t>(</a:t>
            </a:r>
            <a:r>
              <a:rPr lang="en-US" sz="1400" b="0" i="0" dirty="0" err="1">
                <a:solidFill>
                  <a:schemeClr val="tx1"/>
                </a:solidFill>
                <a:effectLst/>
                <a:latin typeface="Source Sans Pro" panose="020B0503030403020204" pitchFamily="34" charset="0"/>
              </a:rPr>
              <a:t>i</a:t>
            </a:r>
            <a:r>
              <a:rPr lang="en-US" sz="1400" b="0" i="0" dirty="0">
                <a:solidFill>
                  <a:schemeClr val="tx1"/>
                </a:solidFill>
                <a:effectLst/>
                <a:latin typeface="Source Sans Pro" panose="020B0503030403020204" pitchFamily="34" charset="0"/>
              </a:rPr>
              <a:t>) Pay the expert a reasonable fee for time spent in responding to discovery under subsection (b)(5)(A) or (b)(5)(D); and</a:t>
            </a:r>
          </a:p>
          <a:p>
            <a:pPr fontAlgn="base">
              <a:lnSpc>
                <a:spcPct val="90000"/>
              </a:lnSpc>
            </a:pPr>
            <a:r>
              <a:rPr lang="en-US" sz="1400" b="0" i="0" dirty="0">
                <a:solidFill>
                  <a:schemeClr val="tx1"/>
                </a:solidFill>
                <a:effectLst/>
                <a:latin typeface="Source Sans Pro" panose="020B0503030403020204" pitchFamily="34" charset="0"/>
              </a:rPr>
              <a:t>(ii) for discovery under subsection (b)(5)(D), also pay the other party a fair portion of the fees and expenses it reasonably incurred in obtaining the expert's facts and opinions.</a:t>
            </a:r>
          </a:p>
          <a:p>
            <a:pPr fontAlgn="base">
              <a:lnSpc>
                <a:spcPct val="90000"/>
              </a:lnSpc>
            </a:pPr>
            <a:br>
              <a:rPr lang="en-US" sz="1400" dirty="0">
                <a:solidFill>
                  <a:schemeClr val="tx1"/>
                </a:solidFill>
              </a:rPr>
            </a:br>
            <a:r>
              <a:rPr lang="en-US" sz="1400" b="0" i="0" dirty="0">
                <a:solidFill>
                  <a:schemeClr val="tx1"/>
                </a:solidFill>
                <a:effectLst/>
                <a:latin typeface="Source Sans Pro" panose="020B0503030403020204" pitchFamily="34" charset="0"/>
              </a:rPr>
              <a:t>Kan. Stat. Ann. § 60-226 (West)</a:t>
            </a:r>
          </a:p>
          <a:p>
            <a:pPr>
              <a:lnSpc>
                <a:spcPct val="90000"/>
              </a:lnSpc>
            </a:pPr>
            <a:endParaRPr lang="en-US" sz="1400" dirty="0">
              <a:solidFill>
                <a:schemeClr val="tx1"/>
              </a:solidFill>
            </a:endParaRPr>
          </a:p>
        </p:txBody>
      </p:sp>
    </p:spTree>
    <p:extLst>
      <p:ext uri="{BB962C8B-B14F-4D97-AF65-F5344CB8AC3E}">
        <p14:creationId xmlns:p14="http://schemas.microsoft.com/office/powerpoint/2010/main" val="20238880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58C53-07BD-BA20-5D0F-6D969BEEB58A}"/>
              </a:ext>
            </a:extLst>
          </p:cNvPr>
          <p:cNvSpPr>
            <a:spLocks noGrp="1"/>
          </p:cNvSpPr>
          <p:nvPr>
            <p:ph type="title"/>
          </p:nvPr>
        </p:nvSpPr>
        <p:spPr>
          <a:xfrm>
            <a:off x="974179" y="714375"/>
            <a:ext cx="3332955" cy="5076826"/>
          </a:xfrm>
        </p:spPr>
        <p:txBody>
          <a:bodyPr anchor="ctr">
            <a:normAutofit/>
          </a:bodyPr>
          <a:lstStyle/>
          <a:p>
            <a:r>
              <a:rPr lang="en-US" sz="4000"/>
              <a:t>K.S.A. 60-266</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8D7C1FD9-0391-1846-1F4C-3535E362F2E9}"/>
              </a:ext>
            </a:extLst>
          </p:cNvPr>
          <p:cNvSpPr>
            <a:spLocks noGrp="1"/>
          </p:cNvSpPr>
          <p:nvPr>
            <p:ph idx="1"/>
          </p:nvPr>
        </p:nvSpPr>
        <p:spPr>
          <a:xfrm>
            <a:off x="4973046" y="714375"/>
            <a:ext cx="6253751" cy="5076825"/>
          </a:xfrm>
        </p:spPr>
        <p:txBody>
          <a:bodyPr>
            <a:normAutofit/>
          </a:bodyPr>
          <a:lstStyle/>
          <a:p>
            <a:pPr fontAlgn="base">
              <a:lnSpc>
                <a:spcPct val="90000"/>
              </a:lnSpc>
            </a:pPr>
            <a:r>
              <a:rPr lang="en-US" sz="1600" b="0" i="0" dirty="0">
                <a:solidFill>
                  <a:schemeClr val="tx1"/>
                </a:solidFill>
                <a:effectLst/>
                <a:latin typeface="Source Sans Pro" panose="020B0503030403020204" pitchFamily="34" charset="0"/>
              </a:rPr>
              <a:t>(D) </a:t>
            </a:r>
            <a:r>
              <a:rPr lang="en-US" sz="1600" b="0" i="1" dirty="0">
                <a:solidFill>
                  <a:schemeClr val="tx1"/>
                </a:solidFill>
                <a:effectLst/>
                <a:latin typeface="Source Sans Pro" panose="020B0503030403020204" pitchFamily="34" charset="0"/>
              </a:rPr>
              <a:t>Expert employed only for trial preparation</a:t>
            </a:r>
            <a:r>
              <a:rPr lang="en-US" sz="1600" b="0" i="0" dirty="0">
                <a:solidFill>
                  <a:schemeClr val="tx1"/>
                </a:solidFill>
                <a:effectLst/>
                <a:latin typeface="Source Sans Pro" panose="020B0503030403020204" pitchFamily="34" charset="0"/>
              </a:rPr>
              <a:t>. Ordinarily, a party may not, by interrogatories or deposition, discover facts known or opinions held by an expert who has been retained or specially employed by another party in anticipation of litigation or to prepare for trial and who is not expected to be called as a witness at trial. But a party may do so only:</a:t>
            </a:r>
          </a:p>
          <a:p>
            <a:pPr fontAlgn="base">
              <a:lnSpc>
                <a:spcPct val="90000"/>
              </a:lnSpc>
            </a:pPr>
            <a:r>
              <a:rPr lang="en-US" sz="1600" b="0" i="0" dirty="0">
                <a:solidFill>
                  <a:schemeClr val="tx1"/>
                </a:solidFill>
                <a:effectLst/>
                <a:latin typeface="Source Sans Pro" panose="020B0503030403020204" pitchFamily="34" charset="0"/>
              </a:rPr>
              <a:t>(</a:t>
            </a:r>
            <a:r>
              <a:rPr lang="en-US" sz="1600" b="0" i="0" dirty="0" err="1">
                <a:solidFill>
                  <a:schemeClr val="tx1"/>
                </a:solidFill>
                <a:effectLst/>
                <a:latin typeface="Source Sans Pro" panose="020B0503030403020204" pitchFamily="34" charset="0"/>
              </a:rPr>
              <a:t>i</a:t>
            </a:r>
            <a:r>
              <a:rPr lang="en-US" sz="1600" b="0" i="0" dirty="0">
                <a:solidFill>
                  <a:schemeClr val="tx1"/>
                </a:solidFill>
                <a:effectLst/>
                <a:latin typeface="Source Sans Pro" panose="020B0503030403020204" pitchFamily="34" charset="0"/>
              </a:rPr>
              <a:t>) As provided in K.S.A. 60-235(b), and amendments thereto; or</a:t>
            </a:r>
          </a:p>
          <a:p>
            <a:pPr fontAlgn="base">
              <a:lnSpc>
                <a:spcPct val="90000"/>
              </a:lnSpc>
            </a:pPr>
            <a:r>
              <a:rPr lang="en-US" sz="1600" b="0" i="0" dirty="0">
                <a:solidFill>
                  <a:schemeClr val="tx1"/>
                </a:solidFill>
                <a:effectLst/>
                <a:latin typeface="Source Sans Pro" panose="020B0503030403020204" pitchFamily="34" charset="0"/>
              </a:rPr>
              <a:t>(ii) on showing exceptional circumstances under which it is impracticable for the party to obtain facts or opinions on the same subject by other means.</a:t>
            </a:r>
          </a:p>
          <a:p>
            <a:pPr fontAlgn="base">
              <a:lnSpc>
                <a:spcPct val="90000"/>
              </a:lnSpc>
            </a:pPr>
            <a:r>
              <a:rPr lang="en-US" sz="1600" b="0" i="0" dirty="0">
                <a:solidFill>
                  <a:schemeClr val="tx1"/>
                </a:solidFill>
                <a:effectLst/>
                <a:latin typeface="Source Sans Pro" panose="020B0503030403020204" pitchFamily="34" charset="0"/>
              </a:rPr>
              <a:t>(E) </a:t>
            </a:r>
            <a:r>
              <a:rPr lang="en-US" sz="1600" b="0" i="1" dirty="0">
                <a:solidFill>
                  <a:schemeClr val="tx1"/>
                </a:solidFill>
                <a:effectLst/>
                <a:latin typeface="Source Sans Pro" panose="020B0503030403020204" pitchFamily="34" charset="0"/>
              </a:rPr>
              <a:t>Payment</a:t>
            </a:r>
            <a:r>
              <a:rPr lang="en-US" sz="1600" b="0" i="0" dirty="0">
                <a:solidFill>
                  <a:schemeClr val="tx1"/>
                </a:solidFill>
                <a:effectLst/>
                <a:latin typeface="Source Sans Pro" panose="020B0503030403020204" pitchFamily="34" charset="0"/>
              </a:rPr>
              <a:t>. Unless manifest injustice would result, the court must require that the party seeking discovery:</a:t>
            </a:r>
          </a:p>
          <a:p>
            <a:pPr fontAlgn="base">
              <a:lnSpc>
                <a:spcPct val="90000"/>
              </a:lnSpc>
            </a:pPr>
            <a:r>
              <a:rPr lang="en-US" sz="1600" b="0" i="0" dirty="0">
                <a:solidFill>
                  <a:schemeClr val="tx1"/>
                </a:solidFill>
                <a:effectLst/>
                <a:latin typeface="Source Sans Pro" panose="020B0503030403020204" pitchFamily="34" charset="0"/>
              </a:rPr>
              <a:t>(</a:t>
            </a:r>
            <a:r>
              <a:rPr lang="en-US" sz="1600" b="0" i="0" dirty="0" err="1">
                <a:solidFill>
                  <a:schemeClr val="tx1"/>
                </a:solidFill>
                <a:effectLst/>
                <a:latin typeface="Source Sans Pro" panose="020B0503030403020204" pitchFamily="34" charset="0"/>
              </a:rPr>
              <a:t>i</a:t>
            </a:r>
            <a:r>
              <a:rPr lang="en-US" sz="1600" b="0" i="0" dirty="0">
                <a:solidFill>
                  <a:schemeClr val="tx1"/>
                </a:solidFill>
                <a:effectLst/>
                <a:latin typeface="Source Sans Pro" panose="020B0503030403020204" pitchFamily="34" charset="0"/>
              </a:rPr>
              <a:t>) Pay the expert a reasonable fee for time spent in responding to discovery under subsection (b)(5)(A) or (b)(5)(D); and</a:t>
            </a:r>
          </a:p>
          <a:p>
            <a:pPr fontAlgn="base">
              <a:lnSpc>
                <a:spcPct val="90000"/>
              </a:lnSpc>
            </a:pPr>
            <a:r>
              <a:rPr lang="en-US" sz="1600" b="0" i="0" dirty="0">
                <a:solidFill>
                  <a:schemeClr val="tx1"/>
                </a:solidFill>
                <a:effectLst/>
                <a:latin typeface="Source Sans Pro" panose="020B0503030403020204" pitchFamily="34" charset="0"/>
              </a:rPr>
              <a:t>(ii) for discovery under subsection (b)(5)(D), also pay the other party a fair portion of the fees and expenses it reasonably incurred in obtaining the expert's facts and opinions.</a:t>
            </a:r>
          </a:p>
          <a:p>
            <a:pPr marL="0" indent="0" fontAlgn="base">
              <a:lnSpc>
                <a:spcPct val="90000"/>
              </a:lnSpc>
              <a:buNone/>
            </a:pPr>
            <a:endParaRPr lang="en-US" sz="1600" b="0" i="0" dirty="0">
              <a:solidFill>
                <a:schemeClr val="tx1"/>
              </a:solidFill>
              <a:effectLst/>
              <a:latin typeface="Source Sans Pro" panose="020B0503030403020204" pitchFamily="34" charset="0"/>
            </a:endParaRPr>
          </a:p>
          <a:p>
            <a:pPr>
              <a:lnSpc>
                <a:spcPct val="90000"/>
              </a:lnSpc>
            </a:pPr>
            <a:endParaRPr lang="en-US" sz="1400" dirty="0">
              <a:solidFill>
                <a:schemeClr val="tx1"/>
              </a:solidFill>
            </a:endParaRPr>
          </a:p>
        </p:txBody>
      </p:sp>
    </p:spTree>
    <p:extLst>
      <p:ext uri="{BB962C8B-B14F-4D97-AF65-F5344CB8AC3E}">
        <p14:creationId xmlns:p14="http://schemas.microsoft.com/office/powerpoint/2010/main" val="14125450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B90E5-80D9-63EB-4156-E2962B6C6EF6}"/>
              </a:ext>
            </a:extLst>
          </p:cNvPr>
          <p:cNvSpPr>
            <a:spLocks noGrp="1"/>
          </p:cNvSpPr>
          <p:nvPr>
            <p:ph type="title"/>
          </p:nvPr>
        </p:nvSpPr>
        <p:spPr>
          <a:xfrm>
            <a:off x="974179" y="714375"/>
            <a:ext cx="3332955" cy="5076826"/>
          </a:xfrm>
        </p:spPr>
        <p:txBody>
          <a:bodyPr anchor="ctr">
            <a:normAutofit/>
          </a:bodyPr>
          <a:lstStyle/>
          <a:p>
            <a:r>
              <a:rPr lang="en-US" sz="4000"/>
              <a:t>K.S.A. 60-266</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D5741680-F43B-6280-E8B0-31EC729507F1}"/>
              </a:ext>
            </a:extLst>
          </p:cNvPr>
          <p:cNvSpPr>
            <a:spLocks noGrp="1"/>
          </p:cNvSpPr>
          <p:nvPr>
            <p:ph idx="1"/>
          </p:nvPr>
        </p:nvSpPr>
        <p:spPr>
          <a:xfrm>
            <a:off x="4973046" y="714375"/>
            <a:ext cx="6253751" cy="5076825"/>
          </a:xfrm>
        </p:spPr>
        <p:txBody>
          <a:bodyPr>
            <a:normAutofit/>
          </a:bodyPr>
          <a:lstStyle/>
          <a:p>
            <a:r>
              <a:rPr lang="en-US" b="0" i="0" dirty="0">
                <a:solidFill>
                  <a:schemeClr val="tx1"/>
                </a:solidFill>
                <a:effectLst/>
                <a:latin typeface="Source Sans Pro" panose="020B0503030403020204" pitchFamily="34" charset="0"/>
              </a:rPr>
              <a:t>(2) </a:t>
            </a:r>
            <a:r>
              <a:rPr lang="en-US" b="0" i="1" dirty="0">
                <a:solidFill>
                  <a:schemeClr val="tx1"/>
                </a:solidFill>
                <a:effectLst/>
                <a:latin typeface="Source Sans Pro" panose="020B0503030403020204" pitchFamily="34" charset="0"/>
              </a:rPr>
              <a:t>Expert witness</a:t>
            </a:r>
            <a:r>
              <a:rPr lang="en-US" b="0" i="0" dirty="0">
                <a:solidFill>
                  <a:schemeClr val="tx1"/>
                </a:solidFill>
                <a:effectLst/>
                <a:latin typeface="Source Sans Pro" panose="020B0503030403020204" pitchFamily="34" charset="0"/>
              </a:rPr>
              <a:t>. For an expert to whom the disclosure requirement in subsection (b)(6) applies, the party's duty to supplement extends both to information included in the disclosure and to information given during the expert's deposition. Any additions or changes to this information must be disclosed at least 30 days before trial, unless the court orders otherwise.</a:t>
            </a:r>
          </a:p>
          <a:p>
            <a:r>
              <a:rPr lang="en-US" dirty="0">
                <a:solidFill>
                  <a:schemeClr val="tx1"/>
                </a:solidFill>
                <a:effectLst/>
                <a:latin typeface="Source Sans Pro" panose="020B0503030403020204" pitchFamily="34" charset="0"/>
              </a:rPr>
              <a:t>SEE ALSO K.S.A. 22-3212 for criminal cases </a:t>
            </a:r>
            <a:endParaRPr lang="en-US" dirty="0">
              <a:solidFill>
                <a:schemeClr val="tx1"/>
              </a:solidFill>
            </a:endParaRPr>
          </a:p>
        </p:txBody>
      </p:sp>
    </p:spTree>
    <p:extLst>
      <p:ext uri="{BB962C8B-B14F-4D97-AF65-F5344CB8AC3E}">
        <p14:creationId xmlns:p14="http://schemas.microsoft.com/office/powerpoint/2010/main" val="2960437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BD3ED2-B0E6-45A2-ABD5-ECF31BC37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2D2D1E8-4ABF-4B6B-B39D-40B080B61E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160" y="0"/>
            <a:ext cx="9369421" cy="6857999"/>
          </a:xfrm>
          <a:prstGeom prst="rect">
            <a:avLst/>
          </a:prstGeom>
          <a:gradFill flip="none" rotWithShape="1">
            <a:gsLst>
              <a:gs pos="10000">
                <a:schemeClr val="bg2">
                  <a:lumMod val="60000"/>
                  <a:lumOff val="40000"/>
                  <a:alpha val="40000"/>
                </a:schemeClr>
              </a:gs>
              <a:gs pos="70000">
                <a:schemeClr val="bg2">
                  <a:alpha val="0"/>
                </a:schemeClr>
              </a:gs>
              <a:gs pos="0">
                <a:schemeClr val="bg2">
                  <a:lumMod val="40000"/>
                  <a:lumOff val="60000"/>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5">
            <a:extLst>
              <a:ext uri="{FF2B5EF4-FFF2-40B4-BE49-F238E27FC236}">
                <a16:creationId xmlns:a16="http://schemas.microsoft.com/office/drawing/2014/main" id="{BC7AB4B5-66A5-48D1-BD88-C60A16ED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88489" cy="6858002"/>
          </a:xfrm>
          <a:custGeom>
            <a:avLst/>
            <a:gdLst>
              <a:gd name="connsiteX0" fmla="*/ 0 w 6088489"/>
              <a:gd name="connsiteY0" fmla="*/ 0 h 6858002"/>
              <a:gd name="connsiteX1" fmla="*/ 3563332 w 6088489"/>
              <a:gd name="connsiteY1" fmla="*/ 0 h 6858002"/>
              <a:gd name="connsiteX2" fmla="*/ 3563332 w 6088489"/>
              <a:gd name="connsiteY2" fmla="*/ 3 h 6858002"/>
              <a:gd name="connsiteX3" fmla="*/ 5842099 w 6088489"/>
              <a:gd name="connsiteY3" fmla="*/ 3 h 6858002"/>
              <a:gd name="connsiteX4" fmla="*/ 5842099 w 6088489"/>
              <a:gd name="connsiteY4" fmla="*/ 4 h 6858002"/>
              <a:gd name="connsiteX5" fmla="*/ 5835346 w 6088489"/>
              <a:gd name="connsiteY5" fmla="*/ 4 h 6858002"/>
              <a:gd name="connsiteX6" fmla="*/ 5841229 w 6088489"/>
              <a:gd name="connsiteY6" fmla="*/ 40466 h 6858002"/>
              <a:gd name="connsiteX7" fmla="*/ 5858543 w 6088489"/>
              <a:gd name="connsiteY7" fmla="*/ 159110 h 6858002"/>
              <a:gd name="connsiteX8" fmla="*/ 5870645 w 6088489"/>
              <a:gd name="connsiteY8" fmla="*/ 245521 h 6858002"/>
              <a:gd name="connsiteX9" fmla="*/ 5883420 w 6088489"/>
              <a:gd name="connsiteY9" fmla="*/ 348391 h 6858002"/>
              <a:gd name="connsiteX10" fmla="*/ 5898716 w 6088489"/>
              <a:gd name="connsiteY10" fmla="*/ 470463 h 6858002"/>
              <a:gd name="connsiteX11" fmla="*/ 5914853 w 6088489"/>
              <a:gd name="connsiteY11" fmla="*/ 605566 h 6858002"/>
              <a:gd name="connsiteX12" fmla="*/ 5931830 w 6088489"/>
              <a:gd name="connsiteY12" fmla="*/ 757813 h 6858002"/>
              <a:gd name="connsiteX13" fmla="*/ 5949815 w 6088489"/>
              <a:gd name="connsiteY13" fmla="*/ 923777 h 6858002"/>
              <a:gd name="connsiteX14" fmla="*/ 5967801 w 6088489"/>
              <a:gd name="connsiteY14" fmla="*/ 1104142 h 6858002"/>
              <a:gd name="connsiteX15" fmla="*/ 5986122 w 6088489"/>
              <a:gd name="connsiteY15" fmla="*/ 1296166 h 6858002"/>
              <a:gd name="connsiteX16" fmla="*/ 6003099 w 6088489"/>
              <a:gd name="connsiteY16" fmla="*/ 1503278 h 6858002"/>
              <a:gd name="connsiteX17" fmla="*/ 6019404 w 6088489"/>
              <a:gd name="connsiteY17" fmla="*/ 1719991 h 6858002"/>
              <a:gd name="connsiteX18" fmla="*/ 6034196 w 6088489"/>
              <a:gd name="connsiteY18" fmla="*/ 1949048 h 6858002"/>
              <a:gd name="connsiteX19" fmla="*/ 6048315 w 6088489"/>
              <a:gd name="connsiteY19" fmla="*/ 2187706 h 6858002"/>
              <a:gd name="connsiteX20" fmla="*/ 6061595 w 6088489"/>
              <a:gd name="connsiteY20" fmla="*/ 2436652 h 6858002"/>
              <a:gd name="connsiteX21" fmla="*/ 6066301 w 6088489"/>
              <a:gd name="connsiteY21" fmla="*/ 2564211 h 6858002"/>
              <a:gd name="connsiteX22" fmla="*/ 6071512 w 6088489"/>
              <a:gd name="connsiteY22" fmla="*/ 2694512 h 6858002"/>
              <a:gd name="connsiteX23" fmla="*/ 6076386 w 6088489"/>
              <a:gd name="connsiteY23" fmla="*/ 2826871 h 6858002"/>
              <a:gd name="connsiteX24" fmla="*/ 6079580 w 6088489"/>
              <a:gd name="connsiteY24" fmla="*/ 2959917 h 6858002"/>
              <a:gd name="connsiteX25" fmla="*/ 6082438 w 6088489"/>
              <a:gd name="connsiteY25" fmla="*/ 3095705 h 6858002"/>
              <a:gd name="connsiteX26" fmla="*/ 6085463 w 6088489"/>
              <a:gd name="connsiteY26" fmla="*/ 3232865 h 6858002"/>
              <a:gd name="connsiteX27" fmla="*/ 6087480 w 6088489"/>
              <a:gd name="connsiteY27" fmla="*/ 3372768 h 6858002"/>
              <a:gd name="connsiteX28" fmla="*/ 6087480 w 6088489"/>
              <a:gd name="connsiteY28" fmla="*/ 3514043 h 6858002"/>
              <a:gd name="connsiteX29" fmla="*/ 6088489 w 6088489"/>
              <a:gd name="connsiteY29" fmla="*/ 3656689 h 6858002"/>
              <a:gd name="connsiteX30" fmla="*/ 6087480 w 6088489"/>
              <a:gd name="connsiteY30" fmla="*/ 3800707 h 6858002"/>
              <a:gd name="connsiteX31" fmla="*/ 6085463 w 6088489"/>
              <a:gd name="connsiteY31" fmla="*/ 3946783 h 6858002"/>
              <a:gd name="connsiteX32" fmla="*/ 6083614 w 6088489"/>
              <a:gd name="connsiteY32" fmla="*/ 4092858 h 6858002"/>
              <a:gd name="connsiteX33" fmla="*/ 6079580 w 6088489"/>
              <a:gd name="connsiteY33" fmla="*/ 4240991 h 6858002"/>
              <a:gd name="connsiteX34" fmla="*/ 6075378 w 6088489"/>
              <a:gd name="connsiteY34" fmla="*/ 4390495 h 6858002"/>
              <a:gd name="connsiteX35" fmla="*/ 6070503 w 6088489"/>
              <a:gd name="connsiteY35" fmla="*/ 4540000 h 6858002"/>
              <a:gd name="connsiteX36" fmla="*/ 6063612 w 6088489"/>
              <a:gd name="connsiteY36" fmla="*/ 4690876 h 6858002"/>
              <a:gd name="connsiteX37" fmla="*/ 6055375 w 6088489"/>
              <a:gd name="connsiteY37" fmla="*/ 4843123 h 6858002"/>
              <a:gd name="connsiteX38" fmla="*/ 6047475 w 6088489"/>
              <a:gd name="connsiteY38" fmla="*/ 4996057 h 6858002"/>
              <a:gd name="connsiteX39" fmla="*/ 6037390 w 6088489"/>
              <a:gd name="connsiteY39" fmla="*/ 5148990 h 6858002"/>
              <a:gd name="connsiteX40" fmla="*/ 6025287 w 6088489"/>
              <a:gd name="connsiteY40" fmla="*/ 5303981 h 6858002"/>
              <a:gd name="connsiteX41" fmla="*/ 6013185 w 6088489"/>
              <a:gd name="connsiteY41" fmla="*/ 5456914 h 6858002"/>
              <a:gd name="connsiteX42" fmla="*/ 5999233 w 6088489"/>
              <a:gd name="connsiteY42" fmla="*/ 5612591 h 6858002"/>
              <a:gd name="connsiteX43" fmla="*/ 5983937 w 6088489"/>
              <a:gd name="connsiteY43" fmla="*/ 5768953 h 6858002"/>
              <a:gd name="connsiteX44" fmla="*/ 5967801 w 6088489"/>
              <a:gd name="connsiteY44" fmla="*/ 5923258 h 6858002"/>
              <a:gd name="connsiteX45" fmla="*/ 5948975 w 6088489"/>
              <a:gd name="connsiteY45" fmla="*/ 6079621 h 6858002"/>
              <a:gd name="connsiteX46" fmla="*/ 5928804 w 6088489"/>
              <a:gd name="connsiteY46" fmla="*/ 6235297 h 6858002"/>
              <a:gd name="connsiteX47" fmla="*/ 5908801 w 6088489"/>
              <a:gd name="connsiteY47" fmla="*/ 6391660 h 6858002"/>
              <a:gd name="connsiteX48" fmla="*/ 5885437 w 6088489"/>
              <a:gd name="connsiteY48" fmla="*/ 6547336 h 6858002"/>
              <a:gd name="connsiteX49" fmla="*/ 5861568 w 6088489"/>
              <a:gd name="connsiteY49" fmla="*/ 6702327 h 6858002"/>
              <a:gd name="connsiteX50" fmla="*/ 5836524 w 6088489"/>
              <a:gd name="connsiteY50" fmla="*/ 6858002 h 6858002"/>
              <a:gd name="connsiteX51" fmla="*/ 3563332 w 6088489"/>
              <a:gd name="connsiteY51" fmla="*/ 6858002 h 6858002"/>
              <a:gd name="connsiteX52" fmla="*/ 1223490 w 6088489"/>
              <a:gd name="connsiteY52" fmla="*/ 6858002 h 6858002"/>
              <a:gd name="connsiteX53" fmla="*/ 0 w 6088489"/>
              <a:gd name="connsiteY53"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88489" h="6858002">
                <a:moveTo>
                  <a:pt x="0" y="0"/>
                </a:moveTo>
                <a:lnTo>
                  <a:pt x="3563332" y="0"/>
                </a:lnTo>
                <a:lnTo>
                  <a:pt x="3563332" y="3"/>
                </a:lnTo>
                <a:lnTo>
                  <a:pt x="5842099" y="3"/>
                </a:lnTo>
                <a:lnTo>
                  <a:pt x="5842099" y="4"/>
                </a:lnTo>
                <a:lnTo>
                  <a:pt x="5835346" y="4"/>
                </a:lnTo>
                <a:lnTo>
                  <a:pt x="5841229" y="40466"/>
                </a:lnTo>
                <a:lnTo>
                  <a:pt x="5858543" y="159110"/>
                </a:lnTo>
                <a:lnTo>
                  <a:pt x="5870645" y="245521"/>
                </a:lnTo>
                <a:lnTo>
                  <a:pt x="5883420" y="348391"/>
                </a:lnTo>
                <a:lnTo>
                  <a:pt x="5898716" y="470463"/>
                </a:lnTo>
                <a:lnTo>
                  <a:pt x="5914853" y="605566"/>
                </a:lnTo>
                <a:lnTo>
                  <a:pt x="5931830" y="757813"/>
                </a:lnTo>
                <a:lnTo>
                  <a:pt x="5949815" y="923777"/>
                </a:lnTo>
                <a:lnTo>
                  <a:pt x="5967801" y="1104142"/>
                </a:lnTo>
                <a:lnTo>
                  <a:pt x="5986122" y="1296166"/>
                </a:lnTo>
                <a:lnTo>
                  <a:pt x="6003099" y="1503278"/>
                </a:lnTo>
                <a:lnTo>
                  <a:pt x="6019404" y="1719991"/>
                </a:lnTo>
                <a:lnTo>
                  <a:pt x="6034196" y="1949048"/>
                </a:lnTo>
                <a:lnTo>
                  <a:pt x="6048315" y="2187706"/>
                </a:lnTo>
                <a:lnTo>
                  <a:pt x="6061595" y="2436652"/>
                </a:lnTo>
                <a:lnTo>
                  <a:pt x="6066301" y="2564211"/>
                </a:lnTo>
                <a:lnTo>
                  <a:pt x="6071512" y="2694512"/>
                </a:lnTo>
                <a:lnTo>
                  <a:pt x="6076386" y="2826871"/>
                </a:lnTo>
                <a:lnTo>
                  <a:pt x="6079580" y="2959917"/>
                </a:lnTo>
                <a:lnTo>
                  <a:pt x="6082438" y="3095705"/>
                </a:lnTo>
                <a:lnTo>
                  <a:pt x="6085463" y="3232865"/>
                </a:lnTo>
                <a:lnTo>
                  <a:pt x="6087480" y="3372768"/>
                </a:lnTo>
                <a:lnTo>
                  <a:pt x="6087480" y="3514043"/>
                </a:lnTo>
                <a:lnTo>
                  <a:pt x="6088489" y="3656689"/>
                </a:lnTo>
                <a:lnTo>
                  <a:pt x="6087480" y="3800707"/>
                </a:lnTo>
                <a:lnTo>
                  <a:pt x="6085463" y="3946783"/>
                </a:lnTo>
                <a:lnTo>
                  <a:pt x="6083614" y="4092858"/>
                </a:lnTo>
                <a:lnTo>
                  <a:pt x="6079580" y="4240991"/>
                </a:lnTo>
                <a:lnTo>
                  <a:pt x="6075378" y="4390495"/>
                </a:lnTo>
                <a:lnTo>
                  <a:pt x="6070503" y="4540000"/>
                </a:lnTo>
                <a:lnTo>
                  <a:pt x="6063612" y="4690876"/>
                </a:lnTo>
                <a:lnTo>
                  <a:pt x="6055375" y="4843123"/>
                </a:lnTo>
                <a:lnTo>
                  <a:pt x="6047475" y="4996057"/>
                </a:lnTo>
                <a:lnTo>
                  <a:pt x="6037390" y="5148990"/>
                </a:lnTo>
                <a:lnTo>
                  <a:pt x="6025287" y="5303981"/>
                </a:lnTo>
                <a:lnTo>
                  <a:pt x="6013185" y="5456914"/>
                </a:lnTo>
                <a:lnTo>
                  <a:pt x="5999233" y="5612591"/>
                </a:lnTo>
                <a:lnTo>
                  <a:pt x="5983937" y="5768953"/>
                </a:lnTo>
                <a:lnTo>
                  <a:pt x="5967801" y="5923258"/>
                </a:lnTo>
                <a:lnTo>
                  <a:pt x="5948975" y="6079621"/>
                </a:lnTo>
                <a:lnTo>
                  <a:pt x="5928804" y="6235297"/>
                </a:lnTo>
                <a:lnTo>
                  <a:pt x="5908801" y="6391660"/>
                </a:lnTo>
                <a:lnTo>
                  <a:pt x="5885437" y="6547336"/>
                </a:lnTo>
                <a:lnTo>
                  <a:pt x="5861568" y="6702327"/>
                </a:lnTo>
                <a:lnTo>
                  <a:pt x="5836524" y="6858002"/>
                </a:lnTo>
                <a:lnTo>
                  <a:pt x="3563332" y="6858002"/>
                </a:lnTo>
                <a:lnTo>
                  <a:pt x="1223490" y="6858002"/>
                </a:lnTo>
                <a:lnTo>
                  <a:pt x="0" y="6858002"/>
                </a:lnTo>
                <a:close/>
              </a:path>
            </a:pathLst>
          </a:custGeom>
          <a:ln w="44450">
            <a:gradFill>
              <a:gsLst>
                <a:gs pos="5000">
                  <a:schemeClr val="bg2">
                    <a:alpha val="65000"/>
                  </a:schemeClr>
                </a:gs>
                <a:gs pos="98000">
                  <a:schemeClr val="bg2">
                    <a:lumMod val="75000"/>
                    <a:alpha val="55000"/>
                  </a:schemeClr>
                </a:gs>
              </a:gsLst>
              <a:lin ang="5400000" scaled="1"/>
            </a:gradFill>
          </a:ln>
          <a:effectLst>
            <a:outerShdw blurRad="50800" dist="25400" algn="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D072A6-22BE-E344-A2E1-0C2AACA57C88}"/>
              </a:ext>
            </a:extLst>
          </p:cNvPr>
          <p:cNvSpPr>
            <a:spLocks noGrp="1"/>
          </p:cNvSpPr>
          <p:nvPr>
            <p:ph type="title"/>
          </p:nvPr>
        </p:nvSpPr>
        <p:spPr>
          <a:xfrm>
            <a:off x="962022" y="643467"/>
            <a:ext cx="4340023" cy="5571064"/>
          </a:xfrm>
        </p:spPr>
        <p:txBody>
          <a:bodyPr anchor="ctr">
            <a:normAutofit/>
          </a:bodyPr>
          <a:lstStyle/>
          <a:p>
            <a:r>
              <a:rPr lang="en-US" sz="4400"/>
              <a:t>Mo. Sup. Ct. rule 56.01</a:t>
            </a:r>
          </a:p>
        </p:txBody>
      </p:sp>
      <p:sp>
        <p:nvSpPr>
          <p:cNvPr id="7" name="Content Placeholder 6">
            <a:extLst>
              <a:ext uri="{FF2B5EF4-FFF2-40B4-BE49-F238E27FC236}">
                <a16:creationId xmlns:a16="http://schemas.microsoft.com/office/drawing/2014/main" id="{9BDB46BE-C04C-3427-7EC2-FCFC98F4E719}"/>
              </a:ext>
            </a:extLst>
          </p:cNvPr>
          <p:cNvSpPr>
            <a:spLocks noGrp="1"/>
          </p:cNvSpPr>
          <p:nvPr>
            <p:ph idx="1"/>
          </p:nvPr>
        </p:nvSpPr>
        <p:spPr>
          <a:xfrm>
            <a:off x="6708499" y="643467"/>
            <a:ext cx="4521480" cy="5571064"/>
          </a:xfrm>
        </p:spPr>
        <p:txBody>
          <a:bodyPr>
            <a:normAutofit/>
          </a:bodyPr>
          <a:lstStyle/>
          <a:p>
            <a:pPr fontAlgn="base">
              <a:lnSpc>
                <a:spcPct val="90000"/>
              </a:lnSpc>
            </a:pPr>
            <a:r>
              <a:rPr lang="en-US" sz="1300" b="1" i="0" dirty="0">
                <a:effectLst/>
                <a:latin typeface="Source Sans Pro" panose="020B0503030403020204" pitchFamily="34" charset="0"/>
              </a:rPr>
              <a:t>(b) Scope of Discovery.</a:t>
            </a:r>
            <a:r>
              <a:rPr lang="en-US" sz="1300" b="0" i="0" dirty="0">
                <a:effectLst/>
                <a:latin typeface="Source Sans Pro" panose="020B0503030403020204" pitchFamily="34" charset="0"/>
              </a:rPr>
              <a:t> Unless otherwise limited by order of the court in accordance with these rules, the scope of discovery is as follows:</a:t>
            </a:r>
          </a:p>
          <a:p>
            <a:pPr fontAlgn="base">
              <a:lnSpc>
                <a:spcPct val="90000"/>
              </a:lnSpc>
            </a:pPr>
            <a:r>
              <a:rPr lang="en-US" sz="1300" b="0" i="0" dirty="0">
                <a:effectLst/>
                <a:latin typeface="Source Sans Pro" panose="020B0503030403020204" pitchFamily="34" charset="0"/>
              </a:rPr>
              <a:t>(1) </a:t>
            </a:r>
            <a:r>
              <a:rPr lang="en-US" sz="1300" b="0" i="1" dirty="0">
                <a:effectLst/>
                <a:latin typeface="Source Sans Pro" panose="020B0503030403020204" pitchFamily="34" charset="0"/>
              </a:rPr>
              <a:t>In General.</a:t>
            </a:r>
            <a:r>
              <a:rPr lang="en-US" sz="1300" b="0" i="0" dirty="0">
                <a:effectLst/>
                <a:latin typeface="Source Sans Pro" panose="020B0503030403020204" pitchFamily="34" charset="0"/>
              </a:rPr>
              <a:t> Parties may obtain discovery regarding any matter, not privileged, that is relevant to the subject matter involved in the pending action, whether it relates to the claim or defense of the party seeking discovery or to the claim or defense of any other party, including the existence, description, nature, custody, condition and location of any books, documents, or other tangible things and the identity and location of persons having knowledge of any discoverable matter, provided the discovery is proportional to the needs of the case considering the totality of the circumstances, including but not limited to, the importance of the issues at stake in the action, the amount in controversy, the parties' relative access to relevant information, the parties' resources, the importance of the discovery in resolving the issues, and whether the burden or expenses of the proposed discovery outweighs its likely benefit.</a:t>
            </a:r>
          </a:p>
          <a:p>
            <a:pPr fontAlgn="base">
              <a:lnSpc>
                <a:spcPct val="90000"/>
              </a:lnSpc>
            </a:pPr>
            <a:r>
              <a:rPr lang="en-US" sz="1300" b="0" i="0" dirty="0">
                <a:effectLst/>
                <a:latin typeface="Source Sans Pro" panose="020B0503030403020204" pitchFamily="34" charset="0"/>
              </a:rPr>
              <a:t>Information within the scope of discovery need not be admissible in evidence to be discoverable if the information sought appears reasonably calculated to lead to the discovery of admissible evidence.</a:t>
            </a:r>
          </a:p>
          <a:p>
            <a:pPr fontAlgn="base">
              <a:lnSpc>
                <a:spcPct val="90000"/>
              </a:lnSpc>
            </a:pPr>
            <a:r>
              <a:rPr lang="en-US" sz="1300" b="0" i="0" dirty="0">
                <a:effectLst/>
                <a:latin typeface="Source Sans Pro" panose="020B0503030403020204" pitchFamily="34" charset="0"/>
              </a:rPr>
              <a:t>The party seeking discovery shall bear the burden of establishing relevance.</a:t>
            </a:r>
          </a:p>
          <a:p>
            <a:pPr>
              <a:lnSpc>
                <a:spcPct val="90000"/>
              </a:lnSpc>
            </a:pPr>
            <a:endParaRPr lang="en-US" sz="1300" dirty="0"/>
          </a:p>
        </p:txBody>
      </p:sp>
    </p:spTree>
    <p:extLst>
      <p:ext uri="{BB962C8B-B14F-4D97-AF65-F5344CB8AC3E}">
        <p14:creationId xmlns:p14="http://schemas.microsoft.com/office/powerpoint/2010/main" val="37835858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BD3ED2-B0E6-45A2-ABD5-ECF31BC37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2D2D1E8-4ABF-4B6B-B39D-40B080B61E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160" y="0"/>
            <a:ext cx="9369421" cy="6857999"/>
          </a:xfrm>
          <a:prstGeom prst="rect">
            <a:avLst/>
          </a:prstGeom>
          <a:gradFill flip="none" rotWithShape="1">
            <a:gsLst>
              <a:gs pos="10000">
                <a:schemeClr val="bg2">
                  <a:lumMod val="60000"/>
                  <a:lumOff val="40000"/>
                  <a:alpha val="40000"/>
                </a:schemeClr>
              </a:gs>
              <a:gs pos="70000">
                <a:schemeClr val="bg2">
                  <a:alpha val="0"/>
                </a:schemeClr>
              </a:gs>
              <a:gs pos="0">
                <a:schemeClr val="bg2">
                  <a:lumMod val="40000"/>
                  <a:lumOff val="60000"/>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BC7AB4B5-66A5-48D1-BD88-C60A16ED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88489" cy="6858002"/>
          </a:xfrm>
          <a:custGeom>
            <a:avLst/>
            <a:gdLst>
              <a:gd name="connsiteX0" fmla="*/ 0 w 6088489"/>
              <a:gd name="connsiteY0" fmla="*/ 0 h 6858002"/>
              <a:gd name="connsiteX1" fmla="*/ 3563332 w 6088489"/>
              <a:gd name="connsiteY1" fmla="*/ 0 h 6858002"/>
              <a:gd name="connsiteX2" fmla="*/ 3563332 w 6088489"/>
              <a:gd name="connsiteY2" fmla="*/ 3 h 6858002"/>
              <a:gd name="connsiteX3" fmla="*/ 5842099 w 6088489"/>
              <a:gd name="connsiteY3" fmla="*/ 3 h 6858002"/>
              <a:gd name="connsiteX4" fmla="*/ 5842099 w 6088489"/>
              <a:gd name="connsiteY4" fmla="*/ 4 h 6858002"/>
              <a:gd name="connsiteX5" fmla="*/ 5835346 w 6088489"/>
              <a:gd name="connsiteY5" fmla="*/ 4 h 6858002"/>
              <a:gd name="connsiteX6" fmla="*/ 5841229 w 6088489"/>
              <a:gd name="connsiteY6" fmla="*/ 40466 h 6858002"/>
              <a:gd name="connsiteX7" fmla="*/ 5858543 w 6088489"/>
              <a:gd name="connsiteY7" fmla="*/ 159110 h 6858002"/>
              <a:gd name="connsiteX8" fmla="*/ 5870645 w 6088489"/>
              <a:gd name="connsiteY8" fmla="*/ 245521 h 6858002"/>
              <a:gd name="connsiteX9" fmla="*/ 5883420 w 6088489"/>
              <a:gd name="connsiteY9" fmla="*/ 348391 h 6858002"/>
              <a:gd name="connsiteX10" fmla="*/ 5898716 w 6088489"/>
              <a:gd name="connsiteY10" fmla="*/ 470463 h 6858002"/>
              <a:gd name="connsiteX11" fmla="*/ 5914853 w 6088489"/>
              <a:gd name="connsiteY11" fmla="*/ 605566 h 6858002"/>
              <a:gd name="connsiteX12" fmla="*/ 5931830 w 6088489"/>
              <a:gd name="connsiteY12" fmla="*/ 757813 h 6858002"/>
              <a:gd name="connsiteX13" fmla="*/ 5949815 w 6088489"/>
              <a:gd name="connsiteY13" fmla="*/ 923777 h 6858002"/>
              <a:gd name="connsiteX14" fmla="*/ 5967801 w 6088489"/>
              <a:gd name="connsiteY14" fmla="*/ 1104142 h 6858002"/>
              <a:gd name="connsiteX15" fmla="*/ 5986122 w 6088489"/>
              <a:gd name="connsiteY15" fmla="*/ 1296166 h 6858002"/>
              <a:gd name="connsiteX16" fmla="*/ 6003099 w 6088489"/>
              <a:gd name="connsiteY16" fmla="*/ 1503278 h 6858002"/>
              <a:gd name="connsiteX17" fmla="*/ 6019404 w 6088489"/>
              <a:gd name="connsiteY17" fmla="*/ 1719991 h 6858002"/>
              <a:gd name="connsiteX18" fmla="*/ 6034196 w 6088489"/>
              <a:gd name="connsiteY18" fmla="*/ 1949048 h 6858002"/>
              <a:gd name="connsiteX19" fmla="*/ 6048315 w 6088489"/>
              <a:gd name="connsiteY19" fmla="*/ 2187706 h 6858002"/>
              <a:gd name="connsiteX20" fmla="*/ 6061595 w 6088489"/>
              <a:gd name="connsiteY20" fmla="*/ 2436652 h 6858002"/>
              <a:gd name="connsiteX21" fmla="*/ 6066301 w 6088489"/>
              <a:gd name="connsiteY21" fmla="*/ 2564211 h 6858002"/>
              <a:gd name="connsiteX22" fmla="*/ 6071512 w 6088489"/>
              <a:gd name="connsiteY22" fmla="*/ 2694512 h 6858002"/>
              <a:gd name="connsiteX23" fmla="*/ 6076386 w 6088489"/>
              <a:gd name="connsiteY23" fmla="*/ 2826871 h 6858002"/>
              <a:gd name="connsiteX24" fmla="*/ 6079580 w 6088489"/>
              <a:gd name="connsiteY24" fmla="*/ 2959917 h 6858002"/>
              <a:gd name="connsiteX25" fmla="*/ 6082438 w 6088489"/>
              <a:gd name="connsiteY25" fmla="*/ 3095705 h 6858002"/>
              <a:gd name="connsiteX26" fmla="*/ 6085463 w 6088489"/>
              <a:gd name="connsiteY26" fmla="*/ 3232865 h 6858002"/>
              <a:gd name="connsiteX27" fmla="*/ 6087480 w 6088489"/>
              <a:gd name="connsiteY27" fmla="*/ 3372768 h 6858002"/>
              <a:gd name="connsiteX28" fmla="*/ 6087480 w 6088489"/>
              <a:gd name="connsiteY28" fmla="*/ 3514043 h 6858002"/>
              <a:gd name="connsiteX29" fmla="*/ 6088489 w 6088489"/>
              <a:gd name="connsiteY29" fmla="*/ 3656689 h 6858002"/>
              <a:gd name="connsiteX30" fmla="*/ 6087480 w 6088489"/>
              <a:gd name="connsiteY30" fmla="*/ 3800707 h 6858002"/>
              <a:gd name="connsiteX31" fmla="*/ 6085463 w 6088489"/>
              <a:gd name="connsiteY31" fmla="*/ 3946783 h 6858002"/>
              <a:gd name="connsiteX32" fmla="*/ 6083614 w 6088489"/>
              <a:gd name="connsiteY32" fmla="*/ 4092858 h 6858002"/>
              <a:gd name="connsiteX33" fmla="*/ 6079580 w 6088489"/>
              <a:gd name="connsiteY33" fmla="*/ 4240991 h 6858002"/>
              <a:gd name="connsiteX34" fmla="*/ 6075378 w 6088489"/>
              <a:gd name="connsiteY34" fmla="*/ 4390495 h 6858002"/>
              <a:gd name="connsiteX35" fmla="*/ 6070503 w 6088489"/>
              <a:gd name="connsiteY35" fmla="*/ 4540000 h 6858002"/>
              <a:gd name="connsiteX36" fmla="*/ 6063612 w 6088489"/>
              <a:gd name="connsiteY36" fmla="*/ 4690876 h 6858002"/>
              <a:gd name="connsiteX37" fmla="*/ 6055375 w 6088489"/>
              <a:gd name="connsiteY37" fmla="*/ 4843123 h 6858002"/>
              <a:gd name="connsiteX38" fmla="*/ 6047475 w 6088489"/>
              <a:gd name="connsiteY38" fmla="*/ 4996057 h 6858002"/>
              <a:gd name="connsiteX39" fmla="*/ 6037390 w 6088489"/>
              <a:gd name="connsiteY39" fmla="*/ 5148990 h 6858002"/>
              <a:gd name="connsiteX40" fmla="*/ 6025287 w 6088489"/>
              <a:gd name="connsiteY40" fmla="*/ 5303981 h 6858002"/>
              <a:gd name="connsiteX41" fmla="*/ 6013185 w 6088489"/>
              <a:gd name="connsiteY41" fmla="*/ 5456914 h 6858002"/>
              <a:gd name="connsiteX42" fmla="*/ 5999233 w 6088489"/>
              <a:gd name="connsiteY42" fmla="*/ 5612591 h 6858002"/>
              <a:gd name="connsiteX43" fmla="*/ 5983937 w 6088489"/>
              <a:gd name="connsiteY43" fmla="*/ 5768953 h 6858002"/>
              <a:gd name="connsiteX44" fmla="*/ 5967801 w 6088489"/>
              <a:gd name="connsiteY44" fmla="*/ 5923258 h 6858002"/>
              <a:gd name="connsiteX45" fmla="*/ 5948975 w 6088489"/>
              <a:gd name="connsiteY45" fmla="*/ 6079621 h 6858002"/>
              <a:gd name="connsiteX46" fmla="*/ 5928804 w 6088489"/>
              <a:gd name="connsiteY46" fmla="*/ 6235297 h 6858002"/>
              <a:gd name="connsiteX47" fmla="*/ 5908801 w 6088489"/>
              <a:gd name="connsiteY47" fmla="*/ 6391660 h 6858002"/>
              <a:gd name="connsiteX48" fmla="*/ 5885437 w 6088489"/>
              <a:gd name="connsiteY48" fmla="*/ 6547336 h 6858002"/>
              <a:gd name="connsiteX49" fmla="*/ 5861568 w 6088489"/>
              <a:gd name="connsiteY49" fmla="*/ 6702327 h 6858002"/>
              <a:gd name="connsiteX50" fmla="*/ 5836524 w 6088489"/>
              <a:gd name="connsiteY50" fmla="*/ 6858002 h 6858002"/>
              <a:gd name="connsiteX51" fmla="*/ 3563332 w 6088489"/>
              <a:gd name="connsiteY51" fmla="*/ 6858002 h 6858002"/>
              <a:gd name="connsiteX52" fmla="*/ 1223490 w 6088489"/>
              <a:gd name="connsiteY52" fmla="*/ 6858002 h 6858002"/>
              <a:gd name="connsiteX53" fmla="*/ 0 w 6088489"/>
              <a:gd name="connsiteY53"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88489" h="6858002">
                <a:moveTo>
                  <a:pt x="0" y="0"/>
                </a:moveTo>
                <a:lnTo>
                  <a:pt x="3563332" y="0"/>
                </a:lnTo>
                <a:lnTo>
                  <a:pt x="3563332" y="3"/>
                </a:lnTo>
                <a:lnTo>
                  <a:pt x="5842099" y="3"/>
                </a:lnTo>
                <a:lnTo>
                  <a:pt x="5842099" y="4"/>
                </a:lnTo>
                <a:lnTo>
                  <a:pt x="5835346" y="4"/>
                </a:lnTo>
                <a:lnTo>
                  <a:pt x="5841229" y="40466"/>
                </a:lnTo>
                <a:lnTo>
                  <a:pt x="5858543" y="159110"/>
                </a:lnTo>
                <a:lnTo>
                  <a:pt x="5870645" y="245521"/>
                </a:lnTo>
                <a:lnTo>
                  <a:pt x="5883420" y="348391"/>
                </a:lnTo>
                <a:lnTo>
                  <a:pt x="5898716" y="470463"/>
                </a:lnTo>
                <a:lnTo>
                  <a:pt x="5914853" y="605566"/>
                </a:lnTo>
                <a:lnTo>
                  <a:pt x="5931830" y="757813"/>
                </a:lnTo>
                <a:lnTo>
                  <a:pt x="5949815" y="923777"/>
                </a:lnTo>
                <a:lnTo>
                  <a:pt x="5967801" y="1104142"/>
                </a:lnTo>
                <a:lnTo>
                  <a:pt x="5986122" y="1296166"/>
                </a:lnTo>
                <a:lnTo>
                  <a:pt x="6003099" y="1503278"/>
                </a:lnTo>
                <a:lnTo>
                  <a:pt x="6019404" y="1719991"/>
                </a:lnTo>
                <a:lnTo>
                  <a:pt x="6034196" y="1949048"/>
                </a:lnTo>
                <a:lnTo>
                  <a:pt x="6048315" y="2187706"/>
                </a:lnTo>
                <a:lnTo>
                  <a:pt x="6061595" y="2436652"/>
                </a:lnTo>
                <a:lnTo>
                  <a:pt x="6066301" y="2564211"/>
                </a:lnTo>
                <a:lnTo>
                  <a:pt x="6071512" y="2694512"/>
                </a:lnTo>
                <a:lnTo>
                  <a:pt x="6076386" y="2826871"/>
                </a:lnTo>
                <a:lnTo>
                  <a:pt x="6079580" y="2959917"/>
                </a:lnTo>
                <a:lnTo>
                  <a:pt x="6082438" y="3095705"/>
                </a:lnTo>
                <a:lnTo>
                  <a:pt x="6085463" y="3232865"/>
                </a:lnTo>
                <a:lnTo>
                  <a:pt x="6087480" y="3372768"/>
                </a:lnTo>
                <a:lnTo>
                  <a:pt x="6087480" y="3514043"/>
                </a:lnTo>
                <a:lnTo>
                  <a:pt x="6088489" y="3656689"/>
                </a:lnTo>
                <a:lnTo>
                  <a:pt x="6087480" y="3800707"/>
                </a:lnTo>
                <a:lnTo>
                  <a:pt x="6085463" y="3946783"/>
                </a:lnTo>
                <a:lnTo>
                  <a:pt x="6083614" y="4092858"/>
                </a:lnTo>
                <a:lnTo>
                  <a:pt x="6079580" y="4240991"/>
                </a:lnTo>
                <a:lnTo>
                  <a:pt x="6075378" y="4390495"/>
                </a:lnTo>
                <a:lnTo>
                  <a:pt x="6070503" y="4540000"/>
                </a:lnTo>
                <a:lnTo>
                  <a:pt x="6063612" y="4690876"/>
                </a:lnTo>
                <a:lnTo>
                  <a:pt x="6055375" y="4843123"/>
                </a:lnTo>
                <a:lnTo>
                  <a:pt x="6047475" y="4996057"/>
                </a:lnTo>
                <a:lnTo>
                  <a:pt x="6037390" y="5148990"/>
                </a:lnTo>
                <a:lnTo>
                  <a:pt x="6025287" y="5303981"/>
                </a:lnTo>
                <a:lnTo>
                  <a:pt x="6013185" y="5456914"/>
                </a:lnTo>
                <a:lnTo>
                  <a:pt x="5999233" y="5612591"/>
                </a:lnTo>
                <a:lnTo>
                  <a:pt x="5983937" y="5768953"/>
                </a:lnTo>
                <a:lnTo>
                  <a:pt x="5967801" y="5923258"/>
                </a:lnTo>
                <a:lnTo>
                  <a:pt x="5948975" y="6079621"/>
                </a:lnTo>
                <a:lnTo>
                  <a:pt x="5928804" y="6235297"/>
                </a:lnTo>
                <a:lnTo>
                  <a:pt x="5908801" y="6391660"/>
                </a:lnTo>
                <a:lnTo>
                  <a:pt x="5885437" y="6547336"/>
                </a:lnTo>
                <a:lnTo>
                  <a:pt x="5861568" y="6702327"/>
                </a:lnTo>
                <a:lnTo>
                  <a:pt x="5836524" y="6858002"/>
                </a:lnTo>
                <a:lnTo>
                  <a:pt x="3563332" y="6858002"/>
                </a:lnTo>
                <a:lnTo>
                  <a:pt x="1223490" y="6858002"/>
                </a:lnTo>
                <a:lnTo>
                  <a:pt x="0" y="6858002"/>
                </a:lnTo>
                <a:close/>
              </a:path>
            </a:pathLst>
          </a:custGeom>
          <a:ln w="44450">
            <a:gradFill>
              <a:gsLst>
                <a:gs pos="5000">
                  <a:schemeClr val="bg2">
                    <a:alpha val="65000"/>
                  </a:schemeClr>
                </a:gs>
                <a:gs pos="98000">
                  <a:schemeClr val="bg2">
                    <a:lumMod val="75000"/>
                    <a:alpha val="55000"/>
                  </a:schemeClr>
                </a:gs>
              </a:gsLst>
              <a:lin ang="5400000" scaled="1"/>
            </a:gradFill>
          </a:ln>
          <a:effectLst>
            <a:outerShdw blurRad="50800" dist="25400" algn="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E70EF4-838A-AAC6-1D0F-534FFCD4D814}"/>
              </a:ext>
            </a:extLst>
          </p:cNvPr>
          <p:cNvSpPr>
            <a:spLocks noGrp="1"/>
          </p:cNvSpPr>
          <p:nvPr>
            <p:ph type="title"/>
          </p:nvPr>
        </p:nvSpPr>
        <p:spPr>
          <a:xfrm>
            <a:off x="962022" y="643467"/>
            <a:ext cx="4340023" cy="5571064"/>
          </a:xfrm>
        </p:spPr>
        <p:txBody>
          <a:bodyPr anchor="ctr">
            <a:normAutofit/>
          </a:bodyPr>
          <a:lstStyle/>
          <a:p>
            <a:r>
              <a:rPr lang="en-US" sz="4400" dirty="0"/>
              <a:t>Mo. SUP. CT. RULE 56.01</a:t>
            </a:r>
          </a:p>
        </p:txBody>
      </p:sp>
      <p:sp>
        <p:nvSpPr>
          <p:cNvPr id="3" name="Content Placeholder 2">
            <a:extLst>
              <a:ext uri="{FF2B5EF4-FFF2-40B4-BE49-F238E27FC236}">
                <a16:creationId xmlns:a16="http://schemas.microsoft.com/office/drawing/2014/main" id="{056BCC64-BACB-2EB3-B1B7-37FAE51C126A}"/>
              </a:ext>
            </a:extLst>
          </p:cNvPr>
          <p:cNvSpPr>
            <a:spLocks noGrp="1"/>
          </p:cNvSpPr>
          <p:nvPr>
            <p:ph idx="1"/>
          </p:nvPr>
        </p:nvSpPr>
        <p:spPr>
          <a:xfrm>
            <a:off x="6708499" y="643467"/>
            <a:ext cx="4521480" cy="5571064"/>
          </a:xfrm>
        </p:spPr>
        <p:txBody>
          <a:bodyPr>
            <a:normAutofit/>
          </a:bodyPr>
          <a:lstStyle/>
          <a:p>
            <a:pPr fontAlgn="base">
              <a:lnSpc>
                <a:spcPct val="90000"/>
              </a:lnSpc>
            </a:pPr>
            <a:r>
              <a:rPr lang="en-US" sz="1400" b="0" i="0" dirty="0">
                <a:effectLst/>
                <a:latin typeface="Source Sans Pro" panose="020B0503030403020204" pitchFamily="34" charset="0"/>
              </a:rPr>
              <a:t>(6) </a:t>
            </a:r>
            <a:r>
              <a:rPr lang="en-US" sz="1400" b="0" i="1" dirty="0">
                <a:effectLst/>
                <a:latin typeface="Source Sans Pro" panose="020B0503030403020204" pitchFamily="34" charset="0"/>
              </a:rPr>
              <a:t>Trial Preparation: Experts.</a:t>
            </a:r>
            <a:r>
              <a:rPr lang="en-US" sz="1400" b="0" i="0" dirty="0">
                <a:effectLst/>
                <a:latin typeface="Source Sans Pro" panose="020B0503030403020204" pitchFamily="34" charset="0"/>
              </a:rPr>
              <a:t> Discovery of facts known and opinions held by experts, otherwise discoverable under the provisions of Rule 56.01(b)(1) and acquired or developed in anticipation of litigation or for trial, may be obtained only as follows:</a:t>
            </a:r>
          </a:p>
          <a:p>
            <a:pPr fontAlgn="base">
              <a:lnSpc>
                <a:spcPct val="90000"/>
              </a:lnSpc>
            </a:pPr>
            <a:r>
              <a:rPr lang="en-US" sz="1400" b="0" i="0" dirty="0">
                <a:effectLst/>
                <a:latin typeface="Source Sans Pro" panose="020B0503030403020204" pitchFamily="34" charset="0"/>
              </a:rPr>
              <a:t>(A) A party may require through interrogatories, any other party to identify each person whom the other party expects to call as an expert witness at trial by providing such expert's name, address, occupation, place of employment, and qualifications to give an opinion or, if such information is available on the expert's curriculum vitae, such curriculum vitae may be attached to the interrogatory answers as a full response to such interrogatory, and to state the general nature of the subject matter on which the expert is expected to testify and the expert's hourly deposition fee.</a:t>
            </a:r>
          </a:p>
          <a:p>
            <a:pPr fontAlgn="base">
              <a:lnSpc>
                <a:spcPct val="90000"/>
              </a:lnSpc>
            </a:pPr>
            <a:r>
              <a:rPr lang="en-US" sz="1400" b="0" i="0" dirty="0">
                <a:effectLst/>
                <a:latin typeface="Source Sans Pro" panose="020B0503030403020204" pitchFamily="34" charset="0"/>
              </a:rPr>
              <a:t>(B) A party may discover by deposition the facts and opinions to which the expert is expected to testify. Unless manifest injustice would result, the court shall require that the party seeking discovery from an expert pay the expert a reasonable hourly fee for the time such expert is deposed.</a:t>
            </a:r>
          </a:p>
          <a:p>
            <a:pPr>
              <a:lnSpc>
                <a:spcPct val="90000"/>
              </a:lnSpc>
            </a:pPr>
            <a:endParaRPr lang="en-US" sz="1400" dirty="0"/>
          </a:p>
        </p:txBody>
      </p:sp>
    </p:spTree>
    <p:extLst>
      <p:ext uri="{BB962C8B-B14F-4D97-AF65-F5344CB8AC3E}">
        <p14:creationId xmlns:p14="http://schemas.microsoft.com/office/powerpoint/2010/main" val="42885901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BD3ED2-B0E6-45A2-ABD5-ECF31BC37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2D2D1E8-4ABF-4B6B-B39D-40B080B61E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160" y="0"/>
            <a:ext cx="9369421" cy="6857999"/>
          </a:xfrm>
          <a:prstGeom prst="rect">
            <a:avLst/>
          </a:prstGeom>
          <a:gradFill flip="none" rotWithShape="1">
            <a:gsLst>
              <a:gs pos="10000">
                <a:schemeClr val="bg2">
                  <a:lumMod val="60000"/>
                  <a:lumOff val="40000"/>
                  <a:alpha val="40000"/>
                </a:schemeClr>
              </a:gs>
              <a:gs pos="70000">
                <a:schemeClr val="bg2">
                  <a:alpha val="0"/>
                </a:schemeClr>
              </a:gs>
              <a:gs pos="0">
                <a:schemeClr val="bg2">
                  <a:lumMod val="40000"/>
                  <a:lumOff val="60000"/>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BC7AB4B5-66A5-48D1-BD88-C60A16ED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88489" cy="6858002"/>
          </a:xfrm>
          <a:custGeom>
            <a:avLst/>
            <a:gdLst>
              <a:gd name="connsiteX0" fmla="*/ 0 w 6088489"/>
              <a:gd name="connsiteY0" fmla="*/ 0 h 6858002"/>
              <a:gd name="connsiteX1" fmla="*/ 3563332 w 6088489"/>
              <a:gd name="connsiteY1" fmla="*/ 0 h 6858002"/>
              <a:gd name="connsiteX2" fmla="*/ 3563332 w 6088489"/>
              <a:gd name="connsiteY2" fmla="*/ 3 h 6858002"/>
              <a:gd name="connsiteX3" fmla="*/ 5842099 w 6088489"/>
              <a:gd name="connsiteY3" fmla="*/ 3 h 6858002"/>
              <a:gd name="connsiteX4" fmla="*/ 5842099 w 6088489"/>
              <a:gd name="connsiteY4" fmla="*/ 4 h 6858002"/>
              <a:gd name="connsiteX5" fmla="*/ 5835346 w 6088489"/>
              <a:gd name="connsiteY5" fmla="*/ 4 h 6858002"/>
              <a:gd name="connsiteX6" fmla="*/ 5841229 w 6088489"/>
              <a:gd name="connsiteY6" fmla="*/ 40466 h 6858002"/>
              <a:gd name="connsiteX7" fmla="*/ 5858543 w 6088489"/>
              <a:gd name="connsiteY7" fmla="*/ 159110 h 6858002"/>
              <a:gd name="connsiteX8" fmla="*/ 5870645 w 6088489"/>
              <a:gd name="connsiteY8" fmla="*/ 245521 h 6858002"/>
              <a:gd name="connsiteX9" fmla="*/ 5883420 w 6088489"/>
              <a:gd name="connsiteY9" fmla="*/ 348391 h 6858002"/>
              <a:gd name="connsiteX10" fmla="*/ 5898716 w 6088489"/>
              <a:gd name="connsiteY10" fmla="*/ 470463 h 6858002"/>
              <a:gd name="connsiteX11" fmla="*/ 5914853 w 6088489"/>
              <a:gd name="connsiteY11" fmla="*/ 605566 h 6858002"/>
              <a:gd name="connsiteX12" fmla="*/ 5931830 w 6088489"/>
              <a:gd name="connsiteY12" fmla="*/ 757813 h 6858002"/>
              <a:gd name="connsiteX13" fmla="*/ 5949815 w 6088489"/>
              <a:gd name="connsiteY13" fmla="*/ 923777 h 6858002"/>
              <a:gd name="connsiteX14" fmla="*/ 5967801 w 6088489"/>
              <a:gd name="connsiteY14" fmla="*/ 1104142 h 6858002"/>
              <a:gd name="connsiteX15" fmla="*/ 5986122 w 6088489"/>
              <a:gd name="connsiteY15" fmla="*/ 1296166 h 6858002"/>
              <a:gd name="connsiteX16" fmla="*/ 6003099 w 6088489"/>
              <a:gd name="connsiteY16" fmla="*/ 1503278 h 6858002"/>
              <a:gd name="connsiteX17" fmla="*/ 6019404 w 6088489"/>
              <a:gd name="connsiteY17" fmla="*/ 1719991 h 6858002"/>
              <a:gd name="connsiteX18" fmla="*/ 6034196 w 6088489"/>
              <a:gd name="connsiteY18" fmla="*/ 1949048 h 6858002"/>
              <a:gd name="connsiteX19" fmla="*/ 6048315 w 6088489"/>
              <a:gd name="connsiteY19" fmla="*/ 2187706 h 6858002"/>
              <a:gd name="connsiteX20" fmla="*/ 6061595 w 6088489"/>
              <a:gd name="connsiteY20" fmla="*/ 2436652 h 6858002"/>
              <a:gd name="connsiteX21" fmla="*/ 6066301 w 6088489"/>
              <a:gd name="connsiteY21" fmla="*/ 2564211 h 6858002"/>
              <a:gd name="connsiteX22" fmla="*/ 6071512 w 6088489"/>
              <a:gd name="connsiteY22" fmla="*/ 2694512 h 6858002"/>
              <a:gd name="connsiteX23" fmla="*/ 6076386 w 6088489"/>
              <a:gd name="connsiteY23" fmla="*/ 2826871 h 6858002"/>
              <a:gd name="connsiteX24" fmla="*/ 6079580 w 6088489"/>
              <a:gd name="connsiteY24" fmla="*/ 2959917 h 6858002"/>
              <a:gd name="connsiteX25" fmla="*/ 6082438 w 6088489"/>
              <a:gd name="connsiteY25" fmla="*/ 3095705 h 6858002"/>
              <a:gd name="connsiteX26" fmla="*/ 6085463 w 6088489"/>
              <a:gd name="connsiteY26" fmla="*/ 3232865 h 6858002"/>
              <a:gd name="connsiteX27" fmla="*/ 6087480 w 6088489"/>
              <a:gd name="connsiteY27" fmla="*/ 3372768 h 6858002"/>
              <a:gd name="connsiteX28" fmla="*/ 6087480 w 6088489"/>
              <a:gd name="connsiteY28" fmla="*/ 3514043 h 6858002"/>
              <a:gd name="connsiteX29" fmla="*/ 6088489 w 6088489"/>
              <a:gd name="connsiteY29" fmla="*/ 3656689 h 6858002"/>
              <a:gd name="connsiteX30" fmla="*/ 6087480 w 6088489"/>
              <a:gd name="connsiteY30" fmla="*/ 3800707 h 6858002"/>
              <a:gd name="connsiteX31" fmla="*/ 6085463 w 6088489"/>
              <a:gd name="connsiteY31" fmla="*/ 3946783 h 6858002"/>
              <a:gd name="connsiteX32" fmla="*/ 6083614 w 6088489"/>
              <a:gd name="connsiteY32" fmla="*/ 4092858 h 6858002"/>
              <a:gd name="connsiteX33" fmla="*/ 6079580 w 6088489"/>
              <a:gd name="connsiteY33" fmla="*/ 4240991 h 6858002"/>
              <a:gd name="connsiteX34" fmla="*/ 6075378 w 6088489"/>
              <a:gd name="connsiteY34" fmla="*/ 4390495 h 6858002"/>
              <a:gd name="connsiteX35" fmla="*/ 6070503 w 6088489"/>
              <a:gd name="connsiteY35" fmla="*/ 4540000 h 6858002"/>
              <a:gd name="connsiteX36" fmla="*/ 6063612 w 6088489"/>
              <a:gd name="connsiteY36" fmla="*/ 4690876 h 6858002"/>
              <a:gd name="connsiteX37" fmla="*/ 6055375 w 6088489"/>
              <a:gd name="connsiteY37" fmla="*/ 4843123 h 6858002"/>
              <a:gd name="connsiteX38" fmla="*/ 6047475 w 6088489"/>
              <a:gd name="connsiteY38" fmla="*/ 4996057 h 6858002"/>
              <a:gd name="connsiteX39" fmla="*/ 6037390 w 6088489"/>
              <a:gd name="connsiteY39" fmla="*/ 5148990 h 6858002"/>
              <a:gd name="connsiteX40" fmla="*/ 6025287 w 6088489"/>
              <a:gd name="connsiteY40" fmla="*/ 5303981 h 6858002"/>
              <a:gd name="connsiteX41" fmla="*/ 6013185 w 6088489"/>
              <a:gd name="connsiteY41" fmla="*/ 5456914 h 6858002"/>
              <a:gd name="connsiteX42" fmla="*/ 5999233 w 6088489"/>
              <a:gd name="connsiteY42" fmla="*/ 5612591 h 6858002"/>
              <a:gd name="connsiteX43" fmla="*/ 5983937 w 6088489"/>
              <a:gd name="connsiteY43" fmla="*/ 5768953 h 6858002"/>
              <a:gd name="connsiteX44" fmla="*/ 5967801 w 6088489"/>
              <a:gd name="connsiteY44" fmla="*/ 5923258 h 6858002"/>
              <a:gd name="connsiteX45" fmla="*/ 5948975 w 6088489"/>
              <a:gd name="connsiteY45" fmla="*/ 6079621 h 6858002"/>
              <a:gd name="connsiteX46" fmla="*/ 5928804 w 6088489"/>
              <a:gd name="connsiteY46" fmla="*/ 6235297 h 6858002"/>
              <a:gd name="connsiteX47" fmla="*/ 5908801 w 6088489"/>
              <a:gd name="connsiteY47" fmla="*/ 6391660 h 6858002"/>
              <a:gd name="connsiteX48" fmla="*/ 5885437 w 6088489"/>
              <a:gd name="connsiteY48" fmla="*/ 6547336 h 6858002"/>
              <a:gd name="connsiteX49" fmla="*/ 5861568 w 6088489"/>
              <a:gd name="connsiteY49" fmla="*/ 6702327 h 6858002"/>
              <a:gd name="connsiteX50" fmla="*/ 5836524 w 6088489"/>
              <a:gd name="connsiteY50" fmla="*/ 6858002 h 6858002"/>
              <a:gd name="connsiteX51" fmla="*/ 3563332 w 6088489"/>
              <a:gd name="connsiteY51" fmla="*/ 6858002 h 6858002"/>
              <a:gd name="connsiteX52" fmla="*/ 1223490 w 6088489"/>
              <a:gd name="connsiteY52" fmla="*/ 6858002 h 6858002"/>
              <a:gd name="connsiteX53" fmla="*/ 0 w 6088489"/>
              <a:gd name="connsiteY53"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88489" h="6858002">
                <a:moveTo>
                  <a:pt x="0" y="0"/>
                </a:moveTo>
                <a:lnTo>
                  <a:pt x="3563332" y="0"/>
                </a:lnTo>
                <a:lnTo>
                  <a:pt x="3563332" y="3"/>
                </a:lnTo>
                <a:lnTo>
                  <a:pt x="5842099" y="3"/>
                </a:lnTo>
                <a:lnTo>
                  <a:pt x="5842099" y="4"/>
                </a:lnTo>
                <a:lnTo>
                  <a:pt x="5835346" y="4"/>
                </a:lnTo>
                <a:lnTo>
                  <a:pt x="5841229" y="40466"/>
                </a:lnTo>
                <a:lnTo>
                  <a:pt x="5858543" y="159110"/>
                </a:lnTo>
                <a:lnTo>
                  <a:pt x="5870645" y="245521"/>
                </a:lnTo>
                <a:lnTo>
                  <a:pt x="5883420" y="348391"/>
                </a:lnTo>
                <a:lnTo>
                  <a:pt x="5898716" y="470463"/>
                </a:lnTo>
                <a:lnTo>
                  <a:pt x="5914853" y="605566"/>
                </a:lnTo>
                <a:lnTo>
                  <a:pt x="5931830" y="757813"/>
                </a:lnTo>
                <a:lnTo>
                  <a:pt x="5949815" y="923777"/>
                </a:lnTo>
                <a:lnTo>
                  <a:pt x="5967801" y="1104142"/>
                </a:lnTo>
                <a:lnTo>
                  <a:pt x="5986122" y="1296166"/>
                </a:lnTo>
                <a:lnTo>
                  <a:pt x="6003099" y="1503278"/>
                </a:lnTo>
                <a:lnTo>
                  <a:pt x="6019404" y="1719991"/>
                </a:lnTo>
                <a:lnTo>
                  <a:pt x="6034196" y="1949048"/>
                </a:lnTo>
                <a:lnTo>
                  <a:pt x="6048315" y="2187706"/>
                </a:lnTo>
                <a:lnTo>
                  <a:pt x="6061595" y="2436652"/>
                </a:lnTo>
                <a:lnTo>
                  <a:pt x="6066301" y="2564211"/>
                </a:lnTo>
                <a:lnTo>
                  <a:pt x="6071512" y="2694512"/>
                </a:lnTo>
                <a:lnTo>
                  <a:pt x="6076386" y="2826871"/>
                </a:lnTo>
                <a:lnTo>
                  <a:pt x="6079580" y="2959917"/>
                </a:lnTo>
                <a:lnTo>
                  <a:pt x="6082438" y="3095705"/>
                </a:lnTo>
                <a:lnTo>
                  <a:pt x="6085463" y="3232865"/>
                </a:lnTo>
                <a:lnTo>
                  <a:pt x="6087480" y="3372768"/>
                </a:lnTo>
                <a:lnTo>
                  <a:pt x="6087480" y="3514043"/>
                </a:lnTo>
                <a:lnTo>
                  <a:pt x="6088489" y="3656689"/>
                </a:lnTo>
                <a:lnTo>
                  <a:pt x="6087480" y="3800707"/>
                </a:lnTo>
                <a:lnTo>
                  <a:pt x="6085463" y="3946783"/>
                </a:lnTo>
                <a:lnTo>
                  <a:pt x="6083614" y="4092858"/>
                </a:lnTo>
                <a:lnTo>
                  <a:pt x="6079580" y="4240991"/>
                </a:lnTo>
                <a:lnTo>
                  <a:pt x="6075378" y="4390495"/>
                </a:lnTo>
                <a:lnTo>
                  <a:pt x="6070503" y="4540000"/>
                </a:lnTo>
                <a:lnTo>
                  <a:pt x="6063612" y="4690876"/>
                </a:lnTo>
                <a:lnTo>
                  <a:pt x="6055375" y="4843123"/>
                </a:lnTo>
                <a:lnTo>
                  <a:pt x="6047475" y="4996057"/>
                </a:lnTo>
                <a:lnTo>
                  <a:pt x="6037390" y="5148990"/>
                </a:lnTo>
                <a:lnTo>
                  <a:pt x="6025287" y="5303981"/>
                </a:lnTo>
                <a:lnTo>
                  <a:pt x="6013185" y="5456914"/>
                </a:lnTo>
                <a:lnTo>
                  <a:pt x="5999233" y="5612591"/>
                </a:lnTo>
                <a:lnTo>
                  <a:pt x="5983937" y="5768953"/>
                </a:lnTo>
                <a:lnTo>
                  <a:pt x="5967801" y="5923258"/>
                </a:lnTo>
                <a:lnTo>
                  <a:pt x="5948975" y="6079621"/>
                </a:lnTo>
                <a:lnTo>
                  <a:pt x="5928804" y="6235297"/>
                </a:lnTo>
                <a:lnTo>
                  <a:pt x="5908801" y="6391660"/>
                </a:lnTo>
                <a:lnTo>
                  <a:pt x="5885437" y="6547336"/>
                </a:lnTo>
                <a:lnTo>
                  <a:pt x="5861568" y="6702327"/>
                </a:lnTo>
                <a:lnTo>
                  <a:pt x="5836524" y="6858002"/>
                </a:lnTo>
                <a:lnTo>
                  <a:pt x="3563332" y="6858002"/>
                </a:lnTo>
                <a:lnTo>
                  <a:pt x="1223490" y="6858002"/>
                </a:lnTo>
                <a:lnTo>
                  <a:pt x="0" y="6858002"/>
                </a:lnTo>
                <a:close/>
              </a:path>
            </a:pathLst>
          </a:custGeom>
          <a:ln w="44450">
            <a:gradFill>
              <a:gsLst>
                <a:gs pos="5000">
                  <a:schemeClr val="bg2">
                    <a:alpha val="65000"/>
                  </a:schemeClr>
                </a:gs>
                <a:gs pos="98000">
                  <a:schemeClr val="bg2">
                    <a:lumMod val="75000"/>
                    <a:alpha val="55000"/>
                  </a:schemeClr>
                </a:gs>
              </a:gsLst>
              <a:lin ang="5400000" scaled="1"/>
            </a:gradFill>
          </a:ln>
          <a:effectLst>
            <a:outerShdw blurRad="50800" dist="25400" algn="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1123BD-65F8-3BDB-3160-682129EDABA0}"/>
              </a:ext>
            </a:extLst>
          </p:cNvPr>
          <p:cNvSpPr>
            <a:spLocks noGrp="1"/>
          </p:cNvSpPr>
          <p:nvPr>
            <p:ph type="title"/>
          </p:nvPr>
        </p:nvSpPr>
        <p:spPr>
          <a:xfrm>
            <a:off x="962022" y="643467"/>
            <a:ext cx="4340023" cy="5571064"/>
          </a:xfrm>
        </p:spPr>
        <p:txBody>
          <a:bodyPr anchor="ctr">
            <a:normAutofit/>
          </a:bodyPr>
          <a:lstStyle/>
          <a:p>
            <a:r>
              <a:rPr lang="en-US" sz="4400" dirty="0"/>
              <a:t>Mo. SUP. CT. RULE 56.01</a:t>
            </a:r>
          </a:p>
        </p:txBody>
      </p:sp>
      <p:sp>
        <p:nvSpPr>
          <p:cNvPr id="3" name="Content Placeholder 2">
            <a:extLst>
              <a:ext uri="{FF2B5EF4-FFF2-40B4-BE49-F238E27FC236}">
                <a16:creationId xmlns:a16="http://schemas.microsoft.com/office/drawing/2014/main" id="{45B4817A-36AF-3C18-7F47-0030F344BFF3}"/>
              </a:ext>
            </a:extLst>
          </p:cNvPr>
          <p:cNvSpPr>
            <a:spLocks noGrp="1"/>
          </p:cNvSpPr>
          <p:nvPr>
            <p:ph idx="1"/>
          </p:nvPr>
        </p:nvSpPr>
        <p:spPr>
          <a:xfrm>
            <a:off x="6708499" y="643467"/>
            <a:ext cx="4521480" cy="5571064"/>
          </a:xfrm>
        </p:spPr>
        <p:txBody>
          <a:bodyPr>
            <a:normAutofit/>
          </a:bodyPr>
          <a:lstStyle/>
          <a:p>
            <a:pPr>
              <a:lnSpc>
                <a:spcPct val="90000"/>
              </a:lnSpc>
            </a:pPr>
            <a:r>
              <a:rPr lang="en-US" sz="1900" b="0" i="0" dirty="0">
                <a:effectLst/>
                <a:latin typeface="Source Sans Pro" panose="020B0503030403020204" pitchFamily="34" charset="0"/>
              </a:rPr>
              <a:t>(7) </a:t>
            </a:r>
            <a:r>
              <a:rPr lang="en-US" sz="1900" b="0" i="1" dirty="0">
                <a:effectLst/>
                <a:latin typeface="Source Sans Pro" panose="020B0503030403020204" pitchFamily="34" charset="0"/>
              </a:rPr>
              <a:t>Trial Preparation: Non-retained Experts.</a:t>
            </a:r>
            <a:r>
              <a:rPr lang="en-US" sz="1900" b="0" i="0" dirty="0">
                <a:effectLst/>
                <a:latin typeface="Source Sans Pro" panose="020B0503030403020204" pitchFamily="34" charset="0"/>
              </a:rPr>
              <a:t> A party, through interrogatories, may require any other party to identify each non-retained expert witness, including a party, whom the other party expects to call at trial who may provide expert witness opinion testimony by providing the expert's name, address, and field of expertise. For the purpose of this Rule 56.01(b)(7), an expert witness is a witness qualified as an expert by knowledge, experience, training, or education giving testimony relative to scientific, technical, or other specialized knowledge that will assist the trier of fact to understand the evidence. Discovery of the facts known and opinions held by such an expert shall be discoverable in the same manner as for lay witnesses.</a:t>
            </a:r>
            <a:endParaRPr lang="en-US" sz="1900" dirty="0"/>
          </a:p>
        </p:txBody>
      </p:sp>
    </p:spTree>
    <p:extLst>
      <p:ext uri="{BB962C8B-B14F-4D97-AF65-F5344CB8AC3E}">
        <p14:creationId xmlns:p14="http://schemas.microsoft.com/office/powerpoint/2010/main" val="41542426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78718-C41F-27E9-DCEA-204A45981E6E}"/>
              </a:ext>
            </a:extLst>
          </p:cNvPr>
          <p:cNvSpPr>
            <a:spLocks noGrp="1"/>
          </p:cNvSpPr>
          <p:nvPr>
            <p:ph type="title"/>
          </p:nvPr>
        </p:nvSpPr>
        <p:spPr/>
        <p:txBody>
          <a:bodyPr/>
          <a:lstStyle/>
          <a:p>
            <a:r>
              <a:rPr lang="en-US" dirty="0"/>
              <a:t>See also rule 25.03 for criminal cases</a:t>
            </a:r>
          </a:p>
        </p:txBody>
      </p:sp>
      <p:sp>
        <p:nvSpPr>
          <p:cNvPr id="3" name="Content Placeholder 2">
            <a:extLst>
              <a:ext uri="{FF2B5EF4-FFF2-40B4-BE49-F238E27FC236}">
                <a16:creationId xmlns:a16="http://schemas.microsoft.com/office/drawing/2014/main" id="{8AEBC099-1EC5-46CC-AF65-57BE70BC6B3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832868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BD3ED2-B0E6-45A2-ABD5-ECF31BC37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2D2D1E8-4ABF-4B6B-B39D-40B080B61E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160" y="0"/>
            <a:ext cx="9369421" cy="6857999"/>
          </a:xfrm>
          <a:prstGeom prst="rect">
            <a:avLst/>
          </a:prstGeom>
          <a:gradFill flip="none" rotWithShape="1">
            <a:gsLst>
              <a:gs pos="10000">
                <a:schemeClr val="bg2">
                  <a:lumMod val="60000"/>
                  <a:lumOff val="40000"/>
                  <a:alpha val="40000"/>
                </a:schemeClr>
              </a:gs>
              <a:gs pos="70000">
                <a:schemeClr val="bg2">
                  <a:alpha val="0"/>
                </a:schemeClr>
              </a:gs>
              <a:gs pos="0">
                <a:schemeClr val="bg2">
                  <a:lumMod val="40000"/>
                  <a:lumOff val="60000"/>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BC7AB4B5-66A5-48D1-BD88-C60A16ED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88489" cy="6858002"/>
          </a:xfrm>
          <a:custGeom>
            <a:avLst/>
            <a:gdLst>
              <a:gd name="connsiteX0" fmla="*/ 0 w 6088489"/>
              <a:gd name="connsiteY0" fmla="*/ 0 h 6858002"/>
              <a:gd name="connsiteX1" fmla="*/ 3563332 w 6088489"/>
              <a:gd name="connsiteY1" fmla="*/ 0 h 6858002"/>
              <a:gd name="connsiteX2" fmla="*/ 3563332 w 6088489"/>
              <a:gd name="connsiteY2" fmla="*/ 3 h 6858002"/>
              <a:gd name="connsiteX3" fmla="*/ 5842099 w 6088489"/>
              <a:gd name="connsiteY3" fmla="*/ 3 h 6858002"/>
              <a:gd name="connsiteX4" fmla="*/ 5842099 w 6088489"/>
              <a:gd name="connsiteY4" fmla="*/ 4 h 6858002"/>
              <a:gd name="connsiteX5" fmla="*/ 5835346 w 6088489"/>
              <a:gd name="connsiteY5" fmla="*/ 4 h 6858002"/>
              <a:gd name="connsiteX6" fmla="*/ 5841229 w 6088489"/>
              <a:gd name="connsiteY6" fmla="*/ 40466 h 6858002"/>
              <a:gd name="connsiteX7" fmla="*/ 5858543 w 6088489"/>
              <a:gd name="connsiteY7" fmla="*/ 159110 h 6858002"/>
              <a:gd name="connsiteX8" fmla="*/ 5870645 w 6088489"/>
              <a:gd name="connsiteY8" fmla="*/ 245521 h 6858002"/>
              <a:gd name="connsiteX9" fmla="*/ 5883420 w 6088489"/>
              <a:gd name="connsiteY9" fmla="*/ 348391 h 6858002"/>
              <a:gd name="connsiteX10" fmla="*/ 5898716 w 6088489"/>
              <a:gd name="connsiteY10" fmla="*/ 470463 h 6858002"/>
              <a:gd name="connsiteX11" fmla="*/ 5914853 w 6088489"/>
              <a:gd name="connsiteY11" fmla="*/ 605566 h 6858002"/>
              <a:gd name="connsiteX12" fmla="*/ 5931830 w 6088489"/>
              <a:gd name="connsiteY12" fmla="*/ 757813 h 6858002"/>
              <a:gd name="connsiteX13" fmla="*/ 5949815 w 6088489"/>
              <a:gd name="connsiteY13" fmla="*/ 923777 h 6858002"/>
              <a:gd name="connsiteX14" fmla="*/ 5967801 w 6088489"/>
              <a:gd name="connsiteY14" fmla="*/ 1104142 h 6858002"/>
              <a:gd name="connsiteX15" fmla="*/ 5986122 w 6088489"/>
              <a:gd name="connsiteY15" fmla="*/ 1296166 h 6858002"/>
              <a:gd name="connsiteX16" fmla="*/ 6003099 w 6088489"/>
              <a:gd name="connsiteY16" fmla="*/ 1503278 h 6858002"/>
              <a:gd name="connsiteX17" fmla="*/ 6019404 w 6088489"/>
              <a:gd name="connsiteY17" fmla="*/ 1719991 h 6858002"/>
              <a:gd name="connsiteX18" fmla="*/ 6034196 w 6088489"/>
              <a:gd name="connsiteY18" fmla="*/ 1949048 h 6858002"/>
              <a:gd name="connsiteX19" fmla="*/ 6048315 w 6088489"/>
              <a:gd name="connsiteY19" fmla="*/ 2187706 h 6858002"/>
              <a:gd name="connsiteX20" fmla="*/ 6061595 w 6088489"/>
              <a:gd name="connsiteY20" fmla="*/ 2436652 h 6858002"/>
              <a:gd name="connsiteX21" fmla="*/ 6066301 w 6088489"/>
              <a:gd name="connsiteY21" fmla="*/ 2564211 h 6858002"/>
              <a:gd name="connsiteX22" fmla="*/ 6071512 w 6088489"/>
              <a:gd name="connsiteY22" fmla="*/ 2694512 h 6858002"/>
              <a:gd name="connsiteX23" fmla="*/ 6076386 w 6088489"/>
              <a:gd name="connsiteY23" fmla="*/ 2826871 h 6858002"/>
              <a:gd name="connsiteX24" fmla="*/ 6079580 w 6088489"/>
              <a:gd name="connsiteY24" fmla="*/ 2959917 h 6858002"/>
              <a:gd name="connsiteX25" fmla="*/ 6082438 w 6088489"/>
              <a:gd name="connsiteY25" fmla="*/ 3095705 h 6858002"/>
              <a:gd name="connsiteX26" fmla="*/ 6085463 w 6088489"/>
              <a:gd name="connsiteY26" fmla="*/ 3232865 h 6858002"/>
              <a:gd name="connsiteX27" fmla="*/ 6087480 w 6088489"/>
              <a:gd name="connsiteY27" fmla="*/ 3372768 h 6858002"/>
              <a:gd name="connsiteX28" fmla="*/ 6087480 w 6088489"/>
              <a:gd name="connsiteY28" fmla="*/ 3514043 h 6858002"/>
              <a:gd name="connsiteX29" fmla="*/ 6088489 w 6088489"/>
              <a:gd name="connsiteY29" fmla="*/ 3656689 h 6858002"/>
              <a:gd name="connsiteX30" fmla="*/ 6087480 w 6088489"/>
              <a:gd name="connsiteY30" fmla="*/ 3800707 h 6858002"/>
              <a:gd name="connsiteX31" fmla="*/ 6085463 w 6088489"/>
              <a:gd name="connsiteY31" fmla="*/ 3946783 h 6858002"/>
              <a:gd name="connsiteX32" fmla="*/ 6083614 w 6088489"/>
              <a:gd name="connsiteY32" fmla="*/ 4092858 h 6858002"/>
              <a:gd name="connsiteX33" fmla="*/ 6079580 w 6088489"/>
              <a:gd name="connsiteY33" fmla="*/ 4240991 h 6858002"/>
              <a:gd name="connsiteX34" fmla="*/ 6075378 w 6088489"/>
              <a:gd name="connsiteY34" fmla="*/ 4390495 h 6858002"/>
              <a:gd name="connsiteX35" fmla="*/ 6070503 w 6088489"/>
              <a:gd name="connsiteY35" fmla="*/ 4540000 h 6858002"/>
              <a:gd name="connsiteX36" fmla="*/ 6063612 w 6088489"/>
              <a:gd name="connsiteY36" fmla="*/ 4690876 h 6858002"/>
              <a:gd name="connsiteX37" fmla="*/ 6055375 w 6088489"/>
              <a:gd name="connsiteY37" fmla="*/ 4843123 h 6858002"/>
              <a:gd name="connsiteX38" fmla="*/ 6047475 w 6088489"/>
              <a:gd name="connsiteY38" fmla="*/ 4996057 h 6858002"/>
              <a:gd name="connsiteX39" fmla="*/ 6037390 w 6088489"/>
              <a:gd name="connsiteY39" fmla="*/ 5148990 h 6858002"/>
              <a:gd name="connsiteX40" fmla="*/ 6025287 w 6088489"/>
              <a:gd name="connsiteY40" fmla="*/ 5303981 h 6858002"/>
              <a:gd name="connsiteX41" fmla="*/ 6013185 w 6088489"/>
              <a:gd name="connsiteY41" fmla="*/ 5456914 h 6858002"/>
              <a:gd name="connsiteX42" fmla="*/ 5999233 w 6088489"/>
              <a:gd name="connsiteY42" fmla="*/ 5612591 h 6858002"/>
              <a:gd name="connsiteX43" fmla="*/ 5983937 w 6088489"/>
              <a:gd name="connsiteY43" fmla="*/ 5768953 h 6858002"/>
              <a:gd name="connsiteX44" fmla="*/ 5967801 w 6088489"/>
              <a:gd name="connsiteY44" fmla="*/ 5923258 h 6858002"/>
              <a:gd name="connsiteX45" fmla="*/ 5948975 w 6088489"/>
              <a:gd name="connsiteY45" fmla="*/ 6079621 h 6858002"/>
              <a:gd name="connsiteX46" fmla="*/ 5928804 w 6088489"/>
              <a:gd name="connsiteY46" fmla="*/ 6235297 h 6858002"/>
              <a:gd name="connsiteX47" fmla="*/ 5908801 w 6088489"/>
              <a:gd name="connsiteY47" fmla="*/ 6391660 h 6858002"/>
              <a:gd name="connsiteX48" fmla="*/ 5885437 w 6088489"/>
              <a:gd name="connsiteY48" fmla="*/ 6547336 h 6858002"/>
              <a:gd name="connsiteX49" fmla="*/ 5861568 w 6088489"/>
              <a:gd name="connsiteY49" fmla="*/ 6702327 h 6858002"/>
              <a:gd name="connsiteX50" fmla="*/ 5836524 w 6088489"/>
              <a:gd name="connsiteY50" fmla="*/ 6858002 h 6858002"/>
              <a:gd name="connsiteX51" fmla="*/ 3563332 w 6088489"/>
              <a:gd name="connsiteY51" fmla="*/ 6858002 h 6858002"/>
              <a:gd name="connsiteX52" fmla="*/ 1223490 w 6088489"/>
              <a:gd name="connsiteY52" fmla="*/ 6858002 h 6858002"/>
              <a:gd name="connsiteX53" fmla="*/ 0 w 6088489"/>
              <a:gd name="connsiteY53"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88489" h="6858002">
                <a:moveTo>
                  <a:pt x="0" y="0"/>
                </a:moveTo>
                <a:lnTo>
                  <a:pt x="3563332" y="0"/>
                </a:lnTo>
                <a:lnTo>
                  <a:pt x="3563332" y="3"/>
                </a:lnTo>
                <a:lnTo>
                  <a:pt x="5842099" y="3"/>
                </a:lnTo>
                <a:lnTo>
                  <a:pt x="5842099" y="4"/>
                </a:lnTo>
                <a:lnTo>
                  <a:pt x="5835346" y="4"/>
                </a:lnTo>
                <a:lnTo>
                  <a:pt x="5841229" y="40466"/>
                </a:lnTo>
                <a:lnTo>
                  <a:pt x="5858543" y="159110"/>
                </a:lnTo>
                <a:lnTo>
                  <a:pt x="5870645" y="245521"/>
                </a:lnTo>
                <a:lnTo>
                  <a:pt x="5883420" y="348391"/>
                </a:lnTo>
                <a:lnTo>
                  <a:pt x="5898716" y="470463"/>
                </a:lnTo>
                <a:lnTo>
                  <a:pt x="5914853" y="605566"/>
                </a:lnTo>
                <a:lnTo>
                  <a:pt x="5931830" y="757813"/>
                </a:lnTo>
                <a:lnTo>
                  <a:pt x="5949815" y="923777"/>
                </a:lnTo>
                <a:lnTo>
                  <a:pt x="5967801" y="1104142"/>
                </a:lnTo>
                <a:lnTo>
                  <a:pt x="5986122" y="1296166"/>
                </a:lnTo>
                <a:lnTo>
                  <a:pt x="6003099" y="1503278"/>
                </a:lnTo>
                <a:lnTo>
                  <a:pt x="6019404" y="1719991"/>
                </a:lnTo>
                <a:lnTo>
                  <a:pt x="6034196" y="1949048"/>
                </a:lnTo>
                <a:lnTo>
                  <a:pt x="6048315" y="2187706"/>
                </a:lnTo>
                <a:lnTo>
                  <a:pt x="6061595" y="2436652"/>
                </a:lnTo>
                <a:lnTo>
                  <a:pt x="6066301" y="2564211"/>
                </a:lnTo>
                <a:lnTo>
                  <a:pt x="6071512" y="2694512"/>
                </a:lnTo>
                <a:lnTo>
                  <a:pt x="6076386" y="2826871"/>
                </a:lnTo>
                <a:lnTo>
                  <a:pt x="6079580" y="2959917"/>
                </a:lnTo>
                <a:lnTo>
                  <a:pt x="6082438" y="3095705"/>
                </a:lnTo>
                <a:lnTo>
                  <a:pt x="6085463" y="3232865"/>
                </a:lnTo>
                <a:lnTo>
                  <a:pt x="6087480" y="3372768"/>
                </a:lnTo>
                <a:lnTo>
                  <a:pt x="6087480" y="3514043"/>
                </a:lnTo>
                <a:lnTo>
                  <a:pt x="6088489" y="3656689"/>
                </a:lnTo>
                <a:lnTo>
                  <a:pt x="6087480" y="3800707"/>
                </a:lnTo>
                <a:lnTo>
                  <a:pt x="6085463" y="3946783"/>
                </a:lnTo>
                <a:lnTo>
                  <a:pt x="6083614" y="4092858"/>
                </a:lnTo>
                <a:lnTo>
                  <a:pt x="6079580" y="4240991"/>
                </a:lnTo>
                <a:lnTo>
                  <a:pt x="6075378" y="4390495"/>
                </a:lnTo>
                <a:lnTo>
                  <a:pt x="6070503" y="4540000"/>
                </a:lnTo>
                <a:lnTo>
                  <a:pt x="6063612" y="4690876"/>
                </a:lnTo>
                <a:lnTo>
                  <a:pt x="6055375" y="4843123"/>
                </a:lnTo>
                <a:lnTo>
                  <a:pt x="6047475" y="4996057"/>
                </a:lnTo>
                <a:lnTo>
                  <a:pt x="6037390" y="5148990"/>
                </a:lnTo>
                <a:lnTo>
                  <a:pt x="6025287" y="5303981"/>
                </a:lnTo>
                <a:lnTo>
                  <a:pt x="6013185" y="5456914"/>
                </a:lnTo>
                <a:lnTo>
                  <a:pt x="5999233" y="5612591"/>
                </a:lnTo>
                <a:lnTo>
                  <a:pt x="5983937" y="5768953"/>
                </a:lnTo>
                <a:lnTo>
                  <a:pt x="5967801" y="5923258"/>
                </a:lnTo>
                <a:lnTo>
                  <a:pt x="5948975" y="6079621"/>
                </a:lnTo>
                <a:lnTo>
                  <a:pt x="5928804" y="6235297"/>
                </a:lnTo>
                <a:lnTo>
                  <a:pt x="5908801" y="6391660"/>
                </a:lnTo>
                <a:lnTo>
                  <a:pt x="5885437" y="6547336"/>
                </a:lnTo>
                <a:lnTo>
                  <a:pt x="5861568" y="6702327"/>
                </a:lnTo>
                <a:lnTo>
                  <a:pt x="5836524" y="6858002"/>
                </a:lnTo>
                <a:lnTo>
                  <a:pt x="3563332" y="6858002"/>
                </a:lnTo>
                <a:lnTo>
                  <a:pt x="1223490" y="6858002"/>
                </a:lnTo>
                <a:lnTo>
                  <a:pt x="0" y="6858002"/>
                </a:lnTo>
                <a:close/>
              </a:path>
            </a:pathLst>
          </a:custGeom>
          <a:ln w="44450">
            <a:gradFill>
              <a:gsLst>
                <a:gs pos="5000">
                  <a:schemeClr val="bg2">
                    <a:alpha val="65000"/>
                  </a:schemeClr>
                </a:gs>
                <a:gs pos="98000">
                  <a:schemeClr val="bg2">
                    <a:lumMod val="75000"/>
                    <a:alpha val="55000"/>
                  </a:schemeClr>
                </a:gs>
              </a:gsLst>
              <a:lin ang="5400000" scaled="1"/>
            </a:gradFill>
          </a:ln>
          <a:effectLst>
            <a:outerShdw blurRad="50800" dist="25400" algn="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89B096-C575-BEF1-6553-D8E3A435F8D0}"/>
              </a:ext>
            </a:extLst>
          </p:cNvPr>
          <p:cNvSpPr>
            <a:spLocks noGrp="1"/>
          </p:cNvSpPr>
          <p:nvPr>
            <p:ph type="title"/>
          </p:nvPr>
        </p:nvSpPr>
        <p:spPr>
          <a:xfrm>
            <a:off x="962022" y="643467"/>
            <a:ext cx="4340023" cy="5571064"/>
          </a:xfrm>
        </p:spPr>
        <p:txBody>
          <a:bodyPr anchor="ctr">
            <a:normAutofit/>
          </a:bodyPr>
          <a:lstStyle/>
          <a:p>
            <a:r>
              <a:rPr lang="en-US" sz="4400"/>
              <a:t>FED RULE 26</a:t>
            </a:r>
          </a:p>
        </p:txBody>
      </p:sp>
      <p:sp>
        <p:nvSpPr>
          <p:cNvPr id="3" name="Content Placeholder 2">
            <a:extLst>
              <a:ext uri="{FF2B5EF4-FFF2-40B4-BE49-F238E27FC236}">
                <a16:creationId xmlns:a16="http://schemas.microsoft.com/office/drawing/2014/main" id="{F620A815-0E9E-5401-6DA2-D8E0CDF4E18B}"/>
              </a:ext>
            </a:extLst>
          </p:cNvPr>
          <p:cNvSpPr>
            <a:spLocks noGrp="1"/>
          </p:cNvSpPr>
          <p:nvPr>
            <p:ph idx="1"/>
          </p:nvPr>
        </p:nvSpPr>
        <p:spPr>
          <a:xfrm>
            <a:off x="6708499" y="643467"/>
            <a:ext cx="4521480" cy="5571064"/>
          </a:xfrm>
        </p:spPr>
        <p:txBody>
          <a:bodyPr>
            <a:normAutofit/>
          </a:bodyPr>
          <a:lstStyle/>
          <a:p>
            <a:pPr>
              <a:lnSpc>
                <a:spcPct val="90000"/>
              </a:lnSpc>
            </a:pPr>
            <a:r>
              <a:rPr lang="en-US" sz="1100" b="0" i="0" dirty="0">
                <a:effectLst/>
                <a:latin typeface="Verdana" panose="020B0604030504040204" pitchFamily="34" charset="0"/>
              </a:rPr>
              <a:t>(A) </a:t>
            </a:r>
            <a:r>
              <a:rPr lang="en-US" sz="1100" b="0" i="1" dirty="0">
                <a:effectLst/>
                <a:latin typeface="Verdana" panose="020B0604030504040204" pitchFamily="34" charset="0"/>
              </a:rPr>
              <a:t>In General.</a:t>
            </a:r>
            <a:r>
              <a:rPr lang="en-US" sz="1100" b="0" i="0" dirty="0">
                <a:effectLst/>
                <a:latin typeface="Verdana" panose="020B0604030504040204" pitchFamily="34" charset="0"/>
              </a:rPr>
              <a:t> In addition to the disclosures required by </a:t>
            </a:r>
            <a:r>
              <a:rPr lang="en-US" sz="1100" b="0" i="0" u="none" strike="noStrike" dirty="0">
                <a:effectLst/>
                <a:latin typeface="Verdana" panose="020B0604030504040204" pitchFamily="34" charset="0"/>
                <a:hlinkClick r:id="rId3">
                  <a:extLst>
                    <a:ext uri="{A12FA001-AC4F-418D-AE19-62706E023703}">
                      <ahyp:hlinkClr xmlns:ahyp="http://schemas.microsoft.com/office/drawing/2018/hyperlinkcolor" val="tx"/>
                    </a:ext>
                  </a:extLst>
                </a:hlinkClick>
              </a:rPr>
              <a:t>Rule 26(a)(1)</a:t>
            </a:r>
            <a:r>
              <a:rPr lang="en-US" sz="1100" b="0" i="0" dirty="0">
                <a:effectLst/>
                <a:latin typeface="Verdana" panose="020B0604030504040204" pitchFamily="34" charset="0"/>
              </a:rPr>
              <a:t>, a party must disclose to the other parties the identity of any witness it may use at trial to present evidence under </a:t>
            </a:r>
            <a:r>
              <a:rPr lang="en-US" sz="1100" b="0" i="0" u="none" strike="noStrike" dirty="0">
                <a:effectLst/>
                <a:latin typeface="Verdana" panose="020B0604030504040204" pitchFamily="34" charset="0"/>
                <a:hlinkClick r:id="rId4">
                  <a:extLst>
                    <a:ext uri="{A12FA001-AC4F-418D-AE19-62706E023703}">
                      <ahyp:hlinkClr xmlns:ahyp="http://schemas.microsoft.com/office/drawing/2018/hyperlinkcolor" val="tx"/>
                    </a:ext>
                  </a:extLst>
                </a:hlinkClick>
              </a:rPr>
              <a:t>Federal Rule of Evidence 702</a:t>
            </a:r>
            <a:r>
              <a:rPr lang="en-US" sz="1100" b="0" i="0" dirty="0">
                <a:effectLst/>
                <a:latin typeface="Verdana" panose="020B0604030504040204" pitchFamily="34" charset="0"/>
              </a:rPr>
              <a:t>, </a:t>
            </a:r>
            <a:r>
              <a:rPr lang="en-US" sz="1100" b="0" i="0" u="none" strike="noStrike" dirty="0">
                <a:effectLst/>
                <a:latin typeface="Verdana" panose="020B0604030504040204" pitchFamily="34" charset="0"/>
                <a:hlinkClick r:id="rId5">
                  <a:extLst>
                    <a:ext uri="{A12FA001-AC4F-418D-AE19-62706E023703}">
                      <ahyp:hlinkClr xmlns:ahyp="http://schemas.microsoft.com/office/drawing/2018/hyperlinkcolor" val="tx"/>
                    </a:ext>
                  </a:extLst>
                </a:hlinkClick>
              </a:rPr>
              <a:t>703</a:t>
            </a:r>
            <a:r>
              <a:rPr lang="en-US" sz="1100" b="0" i="0" dirty="0">
                <a:effectLst/>
                <a:latin typeface="Verdana" panose="020B0604030504040204" pitchFamily="34" charset="0"/>
              </a:rPr>
              <a:t>, or </a:t>
            </a:r>
            <a:r>
              <a:rPr lang="en-US" sz="1100" b="0" i="0" u="none" strike="noStrike" dirty="0">
                <a:effectLst/>
                <a:latin typeface="Verdana" panose="020B0604030504040204" pitchFamily="34" charset="0"/>
                <a:hlinkClick r:id="rId6">
                  <a:extLst>
                    <a:ext uri="{A12FA001-AC4F-418D-AE19-62706E023703}">
                      <ahyp:hlinkClr xmlns:ahyp="http://schemas.microsoft.com/office/drawing/2018/hyperlinkcolor" val="tx"/>
                    </a:ext>
                  </a:extLst>
                </a:hlinkClick>
              </a:rPr>
              <a:t>705</a:t>
            </a:r>
            <a:r>
              <a:rPr lang="en-US" sz="1100" b="0" i="0" dirty="0">
                <a:effectLst/>
                <a:latin typeface="Verdana" panose="020B0604030504040204" pitchFamily="34" charset="0"/>
              </a:rPr>
              <a:t>.</a:t>
            </a:r>
          </a:p>
          <a:p>
            <a:pPr>
              <a:lnSpc>
                <a:spcPct val="90000"/>
              </a:lnSpc>
            </a:pPr>
            <a:r>
              <a:rPr lang="en-US" sz="1100" b="0" i="0" dirty="0">
                <a:effectLst/>
                <a:latin typeface="Verdana" panose="020B0604030504040204" pitchFamily="34" charset="0"/>
              </a:rPr>
              <a:t>(B) </a:t>
            </a:r>
            <a:r>
              <a:rPr lang="en-US" sz="1100" b="0" i="1" dirty="0">
                <a:effectLst/>
                <a:latin typeface="Verdana" panose="020B0604030504040204" pitchFamily="34" charset="0"/>
              </a:rPr>
              <a:t>Witnesses Who Must Provide a</a:t>
            </a:r>
            <a:r>
              <a:rPr lang="en-US" sz="1100" b="0" i="0" dirty="0">
                <a:effectLst/>
                <a:latin typeface="Verdana" panose="020B0604030504040204" pitchFamily="34" charset="0"/>
              </a:rPr>
              <a:t> </a:t>
            </a:r>
            <a:r>
              <a:rPr lang="en-US" sz="1100" b="0" i="1" dirty="0">
                <a:effectLst/>
                <a:latin typeface="Verdana" panose="020B0604030504040204" pitchFamily="34" charset="0"/>
              </a:rPr>
              <a:t>Written Report.</a:t>
            </a:r>
            <a:r>
              <a:rPr lang="en-US" sz="1100" b="0" i="0" dirty="0">
                <a:effectLst/>
                <a:latin typeface="Verdana" panose="020B0604030504040204" pitchFamily="34" charset="0"/>
              </a:rPr>
              <a:t> Unless otherwise stipulated or ordered by the court, this disclosure must be accompanied by a written report—prepared and signed by the witness—if the witness is one retained or specially employed to provide expert testimony in the case or one whose duties as the party's employee regularly involve giving expert testimony. The report must contain:</a:t>
            </a:r>
          </a:p>
          <a:p>
            <a:pPr>
              <a:lnSpc>
                <a:spcPct val="90000"/>
              </a:lnSpc>
            </a:pPr>
            <a:r>
              <a:rPr lang="en-US" sz="1100" b="0" i="0" dirty="0">
                <a:effectLst/>
                <a:latin typeface="Verdana" panose="020B0604030504040204" pitchFamily="34" charset="0"/>
              </a:rPr>
              <a:t>(</a:t>
            </a:r>
            <a:r>
              <a:rPr lang="en-US" sz="1100" b="0" i="0" dirty="0" err="1">
                <a:effectLst/>
                <a:latin typeface="Verdana" panose="020B0604030504040204" pitchFamily="34" charset="0"/>
              </a:rPr>
              <a:t>i</a:t>
            </a:r>
            <a:r>
              <a:rPr lang="en-US" sz="1100" b="0" i="0" dirty="0">
                <a:effectLst/>
                <a:latin typeface="Verdana" panose="020B0604030504040204" pitchFamily="34" charset="0"/>
              </a:rPr>
              <a:t>) a complete statement of all opinions the witness will express and the basis and reasons for them;</a:t>
            </a:r>
          </a:p>
          <a:p>
            <a:pPr>
              <a:lnSpc>
                <a:spcPct val="90000"/>
              </a:lnSpc>
            </a:pPr>
            <a:r>
              <a:rPr lang="en-US" sz="1100" b="0" i="0" dirty="0">
                <a:effectLst/>
                <a:latin typeface="Verdana" panose="020B0604030504040204" pitchFamily="34" charset="0"/>
              </a:rPr>
              <a:t>(ii) the facts or data considered by the witness in forming them;</a:t>
            </a:r>
          </a:p>
          <a:p>
            <a:pPr>
              <a:lnSpc>
                <a:spcPct val="90000"/>
              </a:lnSpc>
            </a:pPr>
            <a:r>
              <a:rPr lang="en-US" sz="1100" b="0" i="0" dirty="0">
                <a:effectLst/>
                <a:latin typeface="Verdana" panose="020B0604030504040204" pitchFamily="34" charset="0"/>
              </a:rPr>
              <a:t>(iii) any exhibits that will be used to summarize or support them;</a:t>
            </a:r>
          </a:p>
          <a:p>
            <a:pPr>
              <a:lnSpc>
                <a:spcPct val="90000"/>
              </a:lnSpc>
            </a:pPr>
            <a:r>
              <a:rPr lang="en-US" sz="1100" b="0" i="0" dirty="0">
                <a:effectLst/>
                <a:latin typeface="Verdana" panose="020B0604030504040204" pitchFamily="34" charset="0"/>
              </a:rPr>
              <a:t>(iv) the witness's qualifications, including a list of all publications authored in the previous 10 years;</a:t>
            </a:r>
          </a:p>
          <a:p>
            <a:pPr>
              <a:lnSpc>
                <a:spcPct val="90000"/>
              </a:lnSpc>
            </a:pPr>
            <a:r>
              <a:rPr lang="en-US" sz="1100" b="0" i="0" dirty="0">
                <a:effectLst/>
                <a:latin typeface="Verdana" panose="020B0604030504040204" pitchFamily="34" charset="0"/>
              </a:rPr>
              <a:t>(v) a list of all other cases in which, during the previous 4 years, the witness testified as an expert at trial or by deposition; and</a:t>
            </a:r>
          </a:p>
          <a:p>
            <a:pPr>
              <a:lnSpc>
                <a:spcPct val="90000"/>
              </a:lnSpc>
            </a:pPr>
            <a:r>
              <a:rPr lang="en-US" sz="1100" b="0" i="0" dirty="0">
                <a:effectLst/>
                <a:latin typeface="Verdana" panose="020B0604030504040204" pitchFamily="34" charset="0"/>
              </a:rPr>
              <a:t>(vi) a statement of the compensation to be paid for the study and testimony in the case.</a:t>
            </a:r>
          </a:p>
          <a:p>
            <a:pPr>
              <a:lnSpc>
                <a:spcPct val="90000"/>
              </a:lnSpc>
            </a:pPr>
            <a:endParaRPr lang="en-US" sz="1100" dirty="0"/>
          </a:p>
        </p:txBody>
      </p:sp>
    </p:spTree>
    <p:extLst>
      <p:ext uri="{BB962C8B-B14F-4D97-AF65-F5344CB8AC3E}">
        <p14:creationId xmlns:p14="http://schemas.microsoft.com/office/powerpoint/2010/main" val="35721623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BD3ED2-B0E6-45A2-ABD5-ECF31BC37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2D2D1E8-4ABF-4B6B-B39D-40B080B61E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160" y="0"/>
            <a:ext cx="9369421" cy="6857999"/>
          </a:xfrm>
          <a:prstGeom prst="rect">
            <a:avLst/>
          </a:prstGeom>
          <a:gradFill flip="none" rotWithShape="1">
            <a:gsLst>
              <a:gs pos="10000">
                <a:schemeClr val="bg2">
                  <a:lumMod val="60000"/>
                  <a:lumOff val="40000"/>
                  <a:alpha val="40000"/>
                </a:schemeClr>
              </a:gs>
              <a:gs pos="70000">
                <a:schemeClr val="bg2">
                  <a:alpha val="0"/>
                </a:schemeClr>
              </a:gs>
              <a:gs pos="0">
                <a:schemeClr val="bg2">
                  <a:lumMod val="40000"/>
                  <a:lumOff val="60000"/>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BC7AB4B5-66A5-48D1-BD88-C60A16ED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88489" cy="6858002"/>
          </a:xfrm>
          <a:custGeom>
            <a:avLst/>
            <a:gdLst>
              <a:gd name="connsiteX0" fmla="*/ 0 w 6088489"/>
              <a:gd name="connsiteY0" fmla="*/ 0 h 6858002"/>
              <a:gd name="connsiteX1" fmla="*/ 3563332 w 6088489"/>
              <a:gd name="connsiteY1" fmla="*/ 0 h 6858002"/>
              <a:gd name="connsiteX2" fmla="*/ 3563332 w 6088489"/>
              <a:gd name="connsiteY2" fmla="*/ 3 h 6858002"/>
              <a:gd name="connsiteX3" fmla="*/ 5842099 w 6088489"/>
              <a:gd name="connsiteY3" fmla="*/ 3 h 6858002"/>
              <a:gd name="connsiteX4" fmla="*/ 5842099 w 6088489"/>
              <a:gd name="connsiteY4" fmla="*/ 4 h 6858002"/>
              <a:gd name="connsiteX5" fmla="*/ 5835346 w 6088489"/>
              <a:gd name="connsiteY5" fmla="*/ 4 h 6858002"/>
              <a:gd name="connsiteX6" fmla="*/ 5841229 w 6088489"/>
              <a:gd name="connsiteY6" fmla="*/ 40466 h 6858002"/>
              <a:gd name="connsiteX7" fmla="*/ 5858543 w 6088489"/>
              <a:gd name="connsiteY7" fmla="*/ 159110 h 6858002"/>
              <a:gd name="connsiteX8" fmla="*/ 5870645 w 6088489"/>
              <a:gd name="connsiteY8" fmla="*/ 245521 h 6858002"/>
              <a:gd name="connsiteX9" fmla="*/ 5883420 w 6088489"/>
              <a:gd name="connsiteY9" fmla="*/ 348391 h 6858002"/>
              <a:gd name="connsiteX10" fmla="*/ 5898716 w 6088489"/>
              <a:gd name="connsiteY10" fmla="*/ 470463 h 6858002"/>
              <a:gd name="connsiteX11" fmla="*/ 5914853 w 6088489"/>
              <a:gd name="connsiteY11" fmla="*/ 605566 h 6858002"/>
              <a:gd name="connsiteX12" fmla="*/ 5931830 w 6088489"/>
              <a:gd name="connsiteY12" fmla="*/ 757813 h 6858002"/>
              <a:gd name="connsiteX13" fmla="*/ 5949815 w 6088489"/>
              <a:gd name="connsiteY13" fmla="*/ 923777 h 6858002"/>
              <a:gd name="connsiteX14" fmla="*/ 5967801 w 6088489"/>
              <a:gd name="connsiteY14" fmla="*/ 1104142 h 6858002"/>
              <a:gd name="connsiteX15" fmla="*/ 5986122 w 6088489"/>
              <a:gd name="connsiteY15" fmla="*/ 1296166 h 6858002"/>
              <a:gd name="connsiteX16" fmla="*/ 6003099 w 6088489"/>
              <a:gd name="connsiteY16" fmla="*/ 1503278 h 6858002"/>
              <a:gd name="connsiteX17" fmla="*/ 6019404 w 6088489"/>
              <a:gd name="connsiteY17" fmla="*/ 1719991 h 6858002"/>
              <a:gd name="connsiteX18" fmla="*/ 6034196 w 6088489"/>
              <a:gd name="connsiteY18" fmla="*/ 1949048 h 6858002"/>
              <a:gd name="connsiteX19" fmla="*/ 6048315 w 6088489"/>
              <a:gd name="connsiteY19" fmla="*/ 2187706 h 6858002"/>
              <a:gd name="connsiteX20" fmla="*/ 6061595 w 6088489"/>
              <a:gd name="connsiteY20" fmla="*/ 2436652 h 6858002"/>
              <a:gd name="connsiteX21" fmla="*/ 6066301 w 6088489"/>
              <a:gd name="connsiteY21" fmla="*/ 2564211 h 6858002"/>
              <a:gd name="connsiteX22" fmla="*/ 6071512 w 6088489"/>
              <a:gd name="connsiteY22" fmla="*/ 2694512 h 6858002"/>
              <a:gd name="connsiteX23" fmla="*/ 6076386 w 6088489"/>
              <a:gd name="connsiteY23" fmla="*/ 2826871 h 6858002"/>
              <a:gd name="connsiteX24" fmla="*/ 6079580 w 6088489"/>
              <a:gd name="connsiteY24" fmla="*/ 2959917 h 6858002"/>
              <a:gd name="connsiteX25" fmla="*/ 6082438 w 6088489"/>
              <a:gd name="connsiteY25" fmla="*/ 3095705 h 6858002"/>
              <a:gd name="connsiteX26" fmla="*/ 6085463 w 6088489"/>
              <a:gd name="connsiteY26" fmla="*/ 3232865 h 6858002"/>
              <a:gd name="connsiteX27" fmla="*/ 6087480 w 6088489"/>
              <a:gd name="connsiteY27" fmla="*/ 3372768 h 6858002"/>
              <a:gd name="connsiteX28" fmla="*/ 6087480 w 6088489"/>
              <a:gd name="connsiteY28" fmla="*/ 3514043 h 6858002"/>
              <a:gd name="connsiteX29" fmla="*/ 6088489 w 6088489"/>
              <a:gd name="connsiteY29" fmla="*/ 3656689 h 6858002"/>
              <a:gd name="connsiteX30" fmla="*/ 6087480 w 6088489"/>
              <a:gd name="connsiteY30" fmla="*/ 3800707 h 6858002"/>
              <a:gd name="connsiteX31" fmla="*/ 6085463 w 6088489"/>
              <a:gd name="connsiteY31" fmla="*/ 3946783 h 6858002"/>
              <a:gd name="connsiteX32" fmla="*/ 6083614 w 6088489"/>
              <a:gd name="connsiteY32" fmla="*/ 4092858 h 6858002"/>
              <a:gd name="connsiteX33" fmla="*/ 6079580 w 6088489"/>
              <a:gd name="connsiteY33" fmla="*/ 4240991 h 6858002"/>
              <a:gd name="connsiteX34" fmla="*/ 6075378 w 6088489"/>
              <a:gd name="connsiteY34" fmla="*/ 4390495 h 6858002"/>
              <a:gd name="connsiteX35" fmla="*/ 6070503 w 6088489"/>
              <a:gd name="connsiteY35" fmla="*/ 4540000 h 6858002"/>
              <a:gd name="connsiteX36" fmla="*/ 6063612 w 6088489"/>
              <a:gd name="connsiteY36" fmla="*/ 4690876 h 6858002"/>
              <a:gd name="connsiteX37" fmla="*/ 6055375 w 6088489"/>
              <a:gd name="connsiteY37" fmla="*/ 4843123 h 6858002"/>
              <a:gd name="connsiteX38" fmla="*/ 6047475 w 6088489"/>
              <a:gd name="connsiteY38" fmla="*/ 4996057 h 6858002"/>
              <a:gd name="connsiteX39" fmla="*/ 6037390 w 6088489"/>
              <a:gd name="connsiteY39" fmla="*/ 5148990 h 6858002"/>
              <a:gd name="connsiteX40" fmla="*/ 6025287 w 6088489"/>
              <a:gd name="connsiteY40" fmla="*/ 5303981 h 6858002"/>
              <a:gd name="connsiteX41" fmla="*/ 6013185 w 6088489"/>
              <a:gd name="connsiteY41" fmla="*/ 5456914 h 6858002"/>
              <a:gd name="connsiteX42" fmla="*/ 5999233 w 6088489"/>
              <a:gd name="connsiteY42" fmla="*/ 5612591 h 6858002"/>
              <a:gd name="connsiteX43" fmla="*/ 5983937 w 6088489"/>
              <a:gd name="connsiteY43" fmla="*/ 5768953 h 6858002"/>
              <a:gd name="connsiteX44" fmla="*/ 5967801 w 6088489"/>
              <a:gd name="connsiteY44" fmla="*/ 5923258 h 6858002"/>
              <a:gd name="connsiteX45" fmla="*/ 5948975 w 6088489"/>
              <a:gd name="connsiteY45" fmla="*/ 6079621 h 6858002"/>
              <a:gd name="connsiteX46" fmla="*/ 5928804 w 6088489"/>
              <a:gd name="connsiteY46" fmla="*/ 6235297 h 6858002"/>
              <a:gd name="connsiteX47" fmla="*/ 5908801 w 6088489"/>
              <a:gd name="connsiteY47" fmla="*/ 6391660 h 6858002"/>
              <a:gd name="connsiteX48" fmla="*/ 5885437 w 6088489"/>
              <a:gd name="connsiteY48" fmla="*/ 6547336 h 6858002"/>
              <a:gd name="connsiteX49" fmla="*/ 5861568 w 6088489"/>
              <a:gd name="connsiteY49" fmla="*/ 6702327 h 6858002"/>
              <a:gd name="connsiteX50" fmla="*/ 5836524 w 6088489"/>
              <a:gd name="connsiteY50" fmla="*/ 6858002 h 6858002"/>
              <a:gd name="connsiteX51" fmla="*/ 3563332 w 6088489"/>
              <a:gd name="connsiteY51" fmla="*/ 6858002 h 6858002"/>
              <a:gd name="connsiteX52" fmla="*/ 1223490 w 6088489"/>
              <a:gd name="connsiteY52" fmla="*/ 6858002 h 6858002"/>
              <a:gd name="connsiteX53" fmla="*/ 0 w 6088489"/>
              <a:gd name="connsiteY53"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88489" h="6858002">
                <a:moveTo>
                  <a:pt x="0" y="0"/>
                </a:moveTo>
                <a:lnTo>
                  <a:pt x="3563332" y="0"/>
                </a:lnTo>
                <a:lnTo>
                  <a:pt x="3563332" y="3"/>
                </a:lnTo>
                <a:lnTo>
                  <a:pt x="5842099" y="3"/>
                </a:lnTo>
                <a:lnTo>
                  <a:pt x="5842099" y="4"/>
                </a:lnTo>
                <a:lnTo>
                  <a:pt x="5835346" y="4"/>
                </a:lnTo>
                <a:lnTo>
                  <a:pt x="5841229" y="40466"/>
                </a:lnTo>
                <a:lnTo>
                  <a:pt x="5858543" y="159110"/>
                </a:lnTo>
                <a:lnTo>
                  <a:pt x="5870645" y="245521"/>
                </a:lnTo>
                <a:lnTo>
                  <a:pt x="5883420" y="348391"/>
                </a:lnTo>
                <a:lnTo>
                  <a:pt x="5898716" y="470463"/>
                </a:lnTo>
                <a:lnTo>
                  <a:pt x="5914853" y="605566"/>
                </a:lnTo>
                <a:lnTo>
                  <a:pt x="5931830" y="757813"/>
                </a:lnTo>
                <a:lnTo>
                  <a:pt x="5949815" y="923777"/>
                </a:lnTo>
                <a:lnTo>
                  <a:pt x="5967801" y="1104142"/>
                </a:lnTo>
                <a:lnTo>
                  <a:pt x="5986122" y="1296166"/>
                </a:lnTo>
                <a:lnTo>
                  <a:pt x="6003099" y="1503278"/>
                </a:lnTo>
                <a:lnTo>
                  <a:pt x="6019404" y="1719991"/>
                </a:lnTo>
                <a:lnTo>
                  <a:pt x="6034196" y="1949048"/>
                </a:lnTo>
                <a:lnTo>
                  <a:pt x="6048315" y="2187706"/>
                </a:lnTo>
                <a:lnTo>
                  <a:pt x="6061595" y="2436652"/>
                </a:lnTo>
                <a:lnTo>
                  <a:pt x="6066301" y="2564211"/>
                </a:lnTo>
                <a:lnTo>
                  <a:pt x="6071512" y="2694512"/>
                </a:lnTo>
                <a:lnTo>
                  <a:pt x="6076386" y="2826871"/>
                </a:lnTo>
                <a:lnTo>
                  <a:pt x="6079580" y="2959917"/>
                </a:lnTo>
                <a:lnTo>
                  <a:pt x="6082438" y="3095705"/>
                </a:lnTo>
                <a:lnTo>
                  <a:pt x="6085463" y="3232865"/>
                </a:lnTo>
                <a:lnTo>
                  <a:pt x="6087480" y="3372768"/>
                </a:lnTo>
                <a:lnTo>
                  <a:pt x="6087480" y="3514043"/>
                </a:lnTo>
                <a:lnTo>
                  <a:pt x="6088489" y="3656689"/>
                </a:lnTo>
                <a:lnTo>
                  <a:pt x="6087480" y="3800707"/>
                </a:lnTo>
                <a:lnTo>
                  <a:pt x="6085463" y="3946783"/>
                </a:lnTo>
                <a:lnTo>
                  <a:pt x="6083614" y="4092858"/>
                </a:lnTo>
                <a:lnTo>
                  <a:pt x="6079580" y="4240991"/>
                </a:lnTo>
                <a:lnTo>
                  <a:pt x="6075378" y="4390495"/>
                </a:lnTo>
                <a:lnTo>
                  <a:pt x="6070503" y="4540000"/>
                </a:lnTo>
                <a:lnTo>
                  <a:pt x="6063612" y="4690876"/>
                </a:lnTo>
                <a:lnTo>
                  <a:pt x="6055375" y="4843123"/>
                </a:lnTo>
                <a:lnTo>
                  <a:pt x="6047475" y="4996057"/>
                </a:lnTo>
                <a:lnTo>
                  <a:pt x="6037390" y="5148990"/>
                </a:lnTo>
                <a:lnTo>
                  <a:pt x="6025287" y="5303981"/>
                </a:lnTo>
                <a:lnTo>
                  <a:pt x="6013185" y="5456914"/>
                </a:lnTo>
                <a:lnTo>
                  <a:pt x="5999233" y="5612591"/>
                </a:lnTo>
                <a:lnTo>
                  <a:pt x="5983937" y="5768953"/>
                </a:lnTo>
                <a:lnTo>
                  <a:pt x="5967801" y="5923258"/>
                </a:lnTo>
                <a:lnTo>
                  <a:pt x="5948975" y="6079621"/>
                </a:lnTo>
                <a:lnTo>
                  <a:pt x="5928804" y="6235297"/>
                </a:lnTo>
                <a:lnTo>
                  <a:pt x="5908801" y="6391660"/>
                </a:lnTo>
                <a:lnTo>
                  <a:pt x="5885437" y="6547336"/>
                </a:lnTo>
                <a:lnTo>
                  <a:pt x="5861568" y="6702327"/>
                </a:lnTo>
                <a:lnTo>
                  <a:pt x="5836524" y="6858002"/>
                </a:lnTo>
                <a:lnTo>
                  <a:pt x="3563332" y="6858002"/>
                </a:lnTo>
                <a:lnTo>
                  <a:pt x="1223490" y="6858002"/>
                </a:lnTo>
                <a:lnTo>
                  <a:pt x="0" y="6858002"/>
                </a:lnTo>
                <a:close/>
              </a:path>
            </a:pathLst>
          </a:custGeom>
          <a:ln w="44450">
            <a:gradFill>
              <a:gsLst>
                <a:gs pos="5000">
                  <a:schemeClr val="bg2">
                    <a:alpha val="65000"/>
                  </a:schemeClr>
                </a:gs>
                <a:gs pos="98000">
                  <a:schemeClr val="bg2">
                    <a:lumMod val="75000"/>
                    <a:alpha val="55000"/>
                  </a:schemeClr>
                </a:gs>
              </a:gsLst>
              <a:lin ang="5400000" scaled="1"/>
            </a:gradFill>
          </a:ln>
          <a:effectLst>
            <a:outerShdw blurRad="50800" dist="25400" algn="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04A0CE-13DD-1750-5770-6CAF0C59C61D}"/>
              </a:ext>
            </a:extLst>
          </p:cNvPr>
          <p:cNvSpPr>
            <a:spLocks noGrp="1"/>
          </p:cNvSpPr>
          <p:nvPr>
            <p:ph type="title"/>
          </p:nvPr>
        </p:nvSpPr>
        <p:spPr>
          <a:xfrm>
            <a:off x="962022" y="643467"/>
            <a:ext cx="4340023" cy="5571064"/>
          </a:xfrm>
        </p:spPr>
        <p:txBody>
          <a:bodyPr anchor="ctr">
            <a:normAutofit/>
          </a:bodyPr>
          <a:lstStyle/>
          <a:p>
            <a:r>
              <a:rPr lang="en-US" sz="4400"/>
              <a:t>FED RULE 26</a:t>
            </a:r>
          </a:p>
        </p:txBody>
      </p:sp>
      <p:sp>
        <p:nvSpPr>
          <p:cNvPr id="3" name="Content Placeholder 2">
            <a:extLst>
              <a:ext uri="{FF2B5EF4-FFF2-40B4-BE49-F238E27FC236}">
                <a16:creationId xmlns:a16="http://schemas.microsoft.com/office/drawing/2014/main" id="{EE4041A5-F130-860E-43B8-5602022F6085}"/>
              </a:ext>
            </a:extLst>
          </p:cNvPr>
          <p:cNvSpPr>
            <a:spLocks noGrp="1"/>
          </p:cNvSpPr>
          <p:nvPr>
            <p:ph idx="1"/>
          </p:nvPr>
        </p:nvSpPr>
        <p:spPr>
          <a:xfrm>
            <a:off x="6708499" y="643467"/>
            <a:ext cx="4521480" cy="5571064"/>
          </a:xfrm>
        </p:spPr>
        <p:txBody>
          <a:bodyPr>
            <a:normAutofit/>
          </a:bodyPr>
          <a:lstStyle/>
          <a:p>
            <a:pPr>
              <a:lnSpc>
                <a:spcPct val="90000"/>
              </a:lnSpc>
            </a:pPr>
            <a:r>
              <a:rPr lang="en-US" sz="1400" b="0" i="0" dirty="0">
                <a:effectLst/>
                <a:latin typeface="Verdana" panose="020B0604030504040204" pitchFamily="34" charset="0"/>
              </a:rPr>
              <a:t>(C) </a:t>
            </a:r>
            <a:r>
              <a:rPr lang="en-US" sz="1400" b="0" i="1" dirty="0">
                <a:effectLst/>
                <a:latin typeface="Verdana" panose="020B0604030504040204" pitchFamily="34" charset="0"/>
              </a:rPr>
              <a:t>Witnesses Who Do Not Provide a Written Report.</a:t>
            </a:r>
            <a:r>
              <a:rPr lang="en-US" sz="1400" b="0" i="0" dirty="0">
                <a:effectLst/>
                <a:latin typeface="Verdana" panose="020B0604030504040204" pitchFamily="34" charset="0"/>
              </a:rPr>
              <a:t> Unless otherwise stipulated or ordered by the court, if the witness is not required to provide a written report, this disclosure must state:</a:t>
            </a:r>
          </a:p>
          <a:p>
            <a:pPr>
              <a:lnSpc>
                <a:spcPct val="90000"/>
              </a:lnSpc>
            </a:pPr>
            <a:r>
              <a:rPr lang="en-US" sz="1400" b="0" i="0" dirty="0">
                <a:effectLst/>
                <a:latin typeface="Verdana" panose="020B0604030504040204" pitchFamily="34" charset="0"/>
              </a:rPr>
              <a:t>(</a:t>
            </a:r>
            <a:r>
              <a:rPr lang="en-US" sz="1400" b="0" i="0" dirty="0" err="1">
                <a:effectLst/>
                <a:latin typeface="Verdana" panose="020B0604030504040204" pitchFamily="34" charset="0"/>
              </a:rPr>
              <a:t>i</a:t>
            </a:r>
            <a:r>
              <a:rPr lang="en-US" sz="1400" b="0" i="0" dirty="0">
                <a:effectLst/>
                <a:latin typeface="Verdana" panose="020B0604030504040204" pitchFamily="34" charset="0"/>
              </a:rPr>
              <a:t>) the subject matter on which the witness is expected to present evidence under Federal Rule of Evidence </a:t>
            </a:r>
            <a:r>
              <a:rPr lang="en-US" sz="1400" b="0" i="0" u="none" strike="noStrike" dirty="0">
                <a:effectLst/>
                <a:latin typeface="Verdana" panose="020B0604030504040204" pitchFamily="34" charset="0"/>
                <a:hlinkClick r:id="rId3">
                  <a:extLst>
                    <a:ext uri="{A12FA001-AC4F-418D-AE19-62706E023703}">
                      <ahyp:hlinkClr xmlns:ahyp="http://schemas.microsoft.com/office/drawing/2018/hyperlinkcolor" val="tx"/>
                    </a:ext>
                  </a:extLst>
                </a:hlinkClick>
              </a:rPr>
              <a:t>702</a:t>
            </a:r>
            <a:r>
              <a:rPr lang="en-US" sz="1400" b="0" i="0" dirty="0">
                <a:effectLst/>
                <a:latin typeface="Verdana" panose="020B0604030504040204" pitchFamily="34" charset="0"/>
              </a:rPr>
              <a:t>, </a:t>
            </a:r>
            <a:r>
              <a:rPr lang="en-US" sz="1400" b="0" i="0" u="none" strike="noStrike" dirty="0">
                <a:effectLst/>
                <a:latin typeface="Verdana" panose="020B0604030504040204" pitchFamily="34" charset="0"/>
                <a:hlinkClick r:id="rId4">
                  <a:extLst>
                    <a:ext uri="{A12FA001-AC4F-418D-AE19-62706E023703}">
                      <ahyp:hlinkClr xmlns:ahyp="http://schemas.microsoft.com/office/drawing/2018/hyperlinkcolor" val="tx"/>
                    </a:ext>
                  </a:extLst>
                </a:hlinkClick>
              </a:rPr>
              <a:t>703</a:t>
            </a:r>
            <a:r>
              <a:rPr lang="en-US" sz="1400" b="0" i="0" dirty="0">
                <a:effectLst/>
                <a:latin typeface="Verdana" panose="020B0604030504040204" pitchFamily="34" charset="0"/>
              </a:rPr>
              <a:t>, or </a:t>
            </a:r>
            <a:r>
              <a:rPr lang="en-US" sz="1400" b="0" i="0" u="none" strike="noStrike" dirty="0">
                <a:effectLst/>
                <a:latin typeface="Verdana" panose="020B0604030504040204" pitchFamily="34" charset="0"/>
                <a:hlinkClick r:id="rId5">
                  <a:extLst>
                    <a:ext uri="{A12FA001-AC4F-418D-AE19-62706E023703}">
                      <ahyp:hlinkClr xmlns:ahyp="http://schemas.microsoft.com/office/drawing/2018/hyperlinkcolor" val="tx"/>
                    </a:ext>
                  </a:extLst>
                </a:hlinkClick>
              </a:rPr>
              <a:t>705</a:t>
            </a:r>
            <a:r>
              <a:rPr lang="en-US" sz="1400" b="0" i="0" dirty="0">
                <a:effectLst/>
                <a:latin typeface="Verdana" panose="020B0604030504040204" pitchFamily="34" charset="0"/>
              </a:rPr>
              <a:t>; and</a:t>
            </a:r>
          </a:p>
          <a:p>
            <a:pPr>
              <a:lnSpc>
                <a:spcPct val="90000"/>
              </a:lnSpc>
            </a:pPr>
            <a:r>
              <a:rPr lang="en-US" sz="1400" b="0" i="0" dirty="0">
                <a:effectLst/>
                <a:latin typeface="Verdana" panose="020B0604030504040204" pitchFamily="34" charset="0"/>
              </a:rPr>
              <a:t>(ii) a summary of the facts and opinions to which the witness is expected to testify.</a:t>
            </a:r>
          </a:p>
          <a:p>
            <a:pPr>
              <a:lnSpc>
                <a:spcPct val="90000"/>
              </a:lnSpc>
            </a:pPr>
            <a:r>
              <a:rPr lang="en-US" sz="1400" b="0" i="1" dirty="0">
                <a:effectLst/>
                <a:latin typeface="Verdana" panose="020B0604030504040204" pitchFamily="34" charset="0"/>
              </a:rPr>
              <a:t>(D) Time to Disclose Expert Testimony.</a:t>
            </a:r>
            <a:r>
              <a:rPr lang="en-US" sz="1400" b="0" i="0" dirty="0">
                <a:effectLst/>
                <a:latin typeface="Verdana" panose="020B0604030504040204" pitchFamily="34" charset="0"/>
              </a:rPr>
              <a:t> A party must make these disclosures at the times and in the sequence that the court orders. Absent a stipulation or a court order, the disclosures must be made:</a:t>
            </a:r>
          </a:p>
          <a:p>
            <a:pPr>
              <a:lnSpc>
                <a:spcPct val="90000"/>
              </a:lnSpc>
            </a:pPr>
            <a:r>
              <a:rPr lang="en-US" sz="1400" b="0" i="0" dirty="0">
                <a:effectLst/>
                <a:latin typeface="Verdana" panose="020B0604030504040204" pitchFamily="34" charset="0"/>
              </a:rPr>
              <a:t>(</a:t>
            </a:r>
            <a:r>
              <a:rPr lang="en-US" sz="1400" b="0" i="0" dirty="0" err="1">
                <a:effectLst/>
                <a:latin typeface="Verdana" panose="020B0604030504040204" pitchFamily="34" charset="0"/>
              </a:rPr>
              <a:t>i</a:t>
            </a:r>
            <a:r>
              <a:rPr lang="en-US" sz="1400" b="0" i="0" dirty="0">
                <a:effectLst/>
                <a:latin typeface="Verdana" panose="020B0604030504040204" pitchFamily="34" charset="0"/>
              </a:rPr>
              <a:t>) at least 90 days before the date set for trial or for the case to be ready for trial; or</a:t>
            </a:r>
          </a:p>
          <a:p>
            <a:pPr>
              <a:lnSpc>
                <a:spcPct val="90000"/>
              </a:lnSpc>
            </a:pPr>
            <a:r>
              <a:rPr lang="en-US" sz="1400" b="0" i="0" dirty="0">
                <a:effectLst/>
                <a:latin typeface="Verdana" panose="020B0604030504040204" pitchFamily="34" charset="0"/>
              </a:rPr>
              <a:t>(ii) if the evidence is intended solely to contradict or rebut evidence on the same subject matter identified by another party under </a:t>
            </a:r>
            <a:r>
              <a:rPr lang="en-US" sz="1400" b="0" i="0" u="none" strike="noStrike" dirty="0">
                <a:effectLst/>
                <a:latin typeface="Verdana" panose="020B0604030504040204" pitchFamily="34" charset="0"/>
                <a:hlinkClick r:id="rId6">
                  <a:extLst>
                    <a:ext uri="{A12FA001-AC4F-418D-AE19-62706E023703}">
                      <ahyp:hlinkClr xmlns:ahyp="http://schemas.microsoft.com/office/drawing/2018/hyperlinkcolor" val="tx"/>
                    </a:ext>
                  </a:extLst>
                </a:hlinkClick>
              </a:rPr>
              <a:t>Rule 26(a)(2)(B)</a:t>
            </a:r>
            <a:r>
              <a:rPr lang="en-US" sz="1400" b="0" i="0" dirty="0">
                <a:effectLst/>
                <a:latin typeface="Verdana" panose="020B0604030504040204" pitchFamily="34" charset="0"/>
              </a:rPr>
              <a:t> or (C), within 30 days after the other party's disclosure.</a:t>
            </a:r>
          </a:p>
          <a:p>
            <a:pPr>
              <a:lnSpc>
                <a:spcPct val="90000"/>
              </a:lnSpc>
            </a:pPr>
            <a:endParaRPr lang="en-US" sz="1400" dirty="0"/>
          </a:p>
        </p:txBody>
      </p:sp>
    </p:spTree>
    <p:extLst>
      <p:ext uri="{BB962C8B-B14F-4D97-AF65-F5344CB8AC3E}">
        <p14:creationId xmlns:p14="http://schemas.microsoft.com/office/powerpoint/2010/main" val="34674532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BD3ED2-B0E6-45A2-ABD5-ECF31BC37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2D2D1E8-4ABF-4B6B-B39D-40B080B61E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160" y="0"/>
            <a:ext cx="9369421" cy="6857999"/>
          </a:xfrm>
          <a:prstGeom prst="rect">
            <a:avLst/>
          </a:prstGeom>
          <a:gradFill flip="none" rotWithShape="1">
            <a:gsLst>
              <a:gs pos="10000">
                <a:schemeClr val="bg2">
                  <a:lumMod val="60000"/>
                  <a:lumOff val="40000"/>
                  <a:alpha val="40000"/>
                </a:schemeClr>
              </a:gs>
              <a:gs pos="70000">
                <a:schemeClr val="bg2">
                  <a:alpha val="0"/>
                </a:schemeClr>
              </a:gs>
              <a:gs pos="0">
                <a:schemeClr val="bg2">
                  <a:lumMod val="40000"/>
                  <a:lumOff val="60000"/>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BC7AB4B5-66A5-48D1-BD88-C60A16ED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88489" cy="6858002"/>
          </a:xfrm>
          <a:custGeom>
            <a:avLst/>
            <a:gdLst>
              <a:gd name="connsiteX0" fmla="*/ 0 w 6088489"/>
              <a:gd name="connsiteY0" fmla="*/ 0 h 6858002"/>
              <a:gd name="connsiteX1" fmla="*/ 3563332 w 6088489"/>
              <a:gd name="connsiteY1" fmla="*/ 0 h 6858002"/>
              <a:gd name="connsiteX2" fmla="*/ 3563332 w 6088489"/>
              <a:gd name="connsiteY2" fmla="*/ 3 h 6858002"/>
              <a:gd name="connsiteX3" fmla="*/ 5842099 w 6088489"/>
              <a:gd name="connsiteY3" fmla="*/ 3 h 6858002"/>
              <a:gd name="connsiteX4" fmla="*/ 5842099 w 6088489"/>
              <a:gd name="connsiteY4" fmla="*/ 4 h 6858002"/>
              <a:gd name="connsiteX5" fmla="*/ 5835346 w 6088489"/>
              <a:gd name="connsiteY5" fmla="*/ 4 h 6858002"/>
              <a:gd name="connsiteX6" fmla="*/ 5841229 w 6088489"/>
              <a:gd name="connsiteY6" fmla="*/ 40466 h 6858002"/>
              <a:gd name="connsiteX7" fmla="*/ 5858543 w 6088489"/>
              <a:gd name="connsiteY7" fmla="*/ 159110 h 6858002"/>
              <a:gd name="connsiteX8" fmla="*/ 5870645 w 6088489"/>
              <a:gd name="connsiteY8" fmla="*/ 245521 h 6858002"/>
              <a:gd name="connsiteX9" fmla="*/ 5883420 w 6088489"/>
              <a:gd name="connsiteY9" fmla="*/ 348391 h 6858002"/>
              <a:gd name="connsiteX10" fmla="*/ 5898716 w 6088489"/>
              <a:gd name="connsiteY10" fmla="*/ 470463 h 6858002"/>
              <a:gd name="connsiteX11" fmla="*/ 5914853 w 6088489"/>
              <a:gd name="connsiteY11" fmla="*/ 605566 h 6858002"/>
              <a:gd name="connsiteX12" fmla="*/ 5931830 w 6088489"/>
              <a:gd name="connsiteY12" fmla="*/ 757813 h 6858002"/>
              <a:gd name="connsiteX13" fmla="*/ 5949815 w 6088489"/>
              <a:gd name="connsiteY13" fmla="*/ 923777 h 6858002"/>
              <a:gd name="connsiteX14" fmla="*/ 5967801 w 6088489"/>
              <a:gd name="connsiteY14" fmla="*/ 1104142 h 6858002"/>
              <a:gd name="connsiteX15" fmla="*/ 5986122 w 6088489"/>
              <a:gd name="connsiteY15" fmla="*/ 1296166 h 6858002"/>
              <a:gd name="connsiteX16" fmla="*/ 6003099 w 6088489"/>
              <a:gd name="connsiteY16" fmla="*/ 1503278 h 6858002"/>
              <a:gd name="connsiteX17" fmla="*/ 6019404 w 6088489"/>
              <a:gd name="connsiteY17" fmla="*/ 1719991 h 6858002"/>
              <a:gd name="connsiteX18" fmla="*/ 6034196 w 6088489"/>
              <a:gd name="connsiteY18" fmla="*/ 1949048 h 6858002"/>
              <a:gd name="connsiteX19" fmla="*/ 6048315 w 6088489"/>
              <a:gd name="connsiteY19" fmla="*/ 2187706 h 6858002"/>
              <a:gd name="connsiteX20" fmla="*/ 6061595 w 6088489"/>
              <a:gd name="connsiteY20" fmla="*/ 2436652 h 6858002"/>
              <a:gd name="connsiteX21" fmla="*/ 6066301 w 6088489"/>
              <a:gd name="connsiteY21" fmla="*/ 2564211 h 6858002"/>
              <a:gd name="connsiteX22" fmla="*/ 6071512 w 6088489"/>
              <a:gd name="connsiteY22" fmla="*/ 2694512 h 6858002"/>
              <a:gd name="connsiteX23" fmla="*/ 6076386 w 6088489"/>
              <a:gd name="connsiteY23" fmla="*/ 2826871 h 6858002"/>
              <a:gd name="connsiteX24" fmla="*/ 6079580 w 6088489"/>
              <a:gd name="connsiteY24" fmla="*/ 2959917 h 6858002"/>
              <a:gd name="connsiteX25" fmla="*/ 6082438 w 6088489"/>
              <a:gd name="connsiteY25" fmla="*/ 3095705 h 6858002"/>
              <a:gd name="connsiteX26" fmla="*/ 6085463 w 6088489"/>
              <a:gd name="connsiteY26" fmla="*/ 3232865 h 6858002"/>
              <a:gd name="connsiteX27" fmla="*/ 6087480 w 6088489"/>
              <a:gd name="connsiteY27" fmla="*/ 3372768 h 6858002"/>
              <a:gd name="connsiteX28" fmla="*/ 6087480 w 6088489"/>
              <a:gd name="connsiteY28" fmla="*/ 3514043 h 6858002"/>
              <a:gd name="connsiteX29" fmla="*/ 6088489 w 6088489"/>
              <a:gd name="connsiteY29" fmla="*/ 3656689 h 6858002"/>
              <a:gd name="connsiteX30" fmla="*/ 6087480 w 6088489"/>
              <a:gd name="connsiteY30" fmla="*/ 3800707 h 6858002"/>
              <a:gd name="connsiteX31" fmla="*/ 6085463 w 6088489"/>
              <a:gd name="connsiteY31" fmla="*/ 3946783 h 6858002"/>
              <a:gd name="connsiteX32" fmla="*/ 6083614 w 6088489"/>
              <a:gd name="connsiteY32" fmla="*/ 4092858 h 6858002"/>
              <a:gd name="connsiteX33" fmla="*/ 6079580 w 6088489"/>
              <a:gd name="connsiteY33" fmla="*/ 4240991 h 6858002"/>
              <a:gd name="connsiteX34" fmla="*/ 6075378 w 6088489"/>
              <a:gd name="connsiteY34" fmla="*/ 4390495 h 6858002"/>
              <a:gd name="connsiteX35" fmla="*/ 6070503 w 6088489"/>
              <a:gd name="connsiteY35" fmla="*/ 4540000 h 6858002"/>
              <a:gd name="connsiteX36" fmla="*/ 6063612 w 6088489"/>
              <a:gd name="connsiteY36" fmla="*/ 4690876 h 6858002"/>
              <a:gd name="connsiteX37" fmla="*/ 6055375 w 6088489"/>
              <a:gd name="connsiteY37" fmla="*/ 4843123 h 6858002"/>
              <a:gd name="connsiteX38" fmla="*/ 6047475 w 6088489"/>
              <a:gd name="connsiteY38" fmla="*/ 4996057 h 6858002"/>
              <a:gd name="connsiteX39" fmla="*/ 6037390 w 6088489"/>
              <a:gd name="connsiteY39" fmla="*/ 5148990 h 6858002"/>
              <a:gd name="connsiteX40" fmla="*/ 6025287 w 6088489"/>
              <a:gd name="connsiteY40" fmla="*/ 5303981 h 6858002"/>
              <a:gd name="connsiteX41" fmla="*/ 6013185 w 6088489"/>
              <a:gd name="connsiteY41" fmla="*/ 5456914 h 6858002"/>
              <a:gd name="connsiteX42" fmla="*/ 5999233 w 6088489"/>
              <a:gd name="connsiteY42" fmla="*/ 5612591 h 6858002"/>
              <a:gd name="connsiteX43" fmla="*/ 5983937 w 6088489"/>
              <a:gd name="connsiteY43" fmla="*/ 5768953 h 6858002"/>
              <a:gd name="connsiteX44" fmla="*/ 5967801 w 6088489"/>
              <a:gd name="connsiteY44" fmla="*/ 5923258 h 6858002"/>
              <a:gd name="connsiteX45" fmla="*/ 5948975 w 6088489"/>
              <a:gd name="connsiteY45" fmla="*/ 6079621 h 6858002"/>
              <a:gd name="connsiteX46" fmla="*/ 5928804 w 6088489"/>
              <a:gd name="connsiteY46" fmla="*/ 6235297 h 6858002"/>
              <a:gd name="connsiteX47" fmla="*/ 5908801 w 6088489"/>
              <a:gd name="connsiteY47" fmla="*/ 6391660 h 6858002"/>
              <a:gd name="connsiteX48" fmla="*/ 5885437 w 6088489"/>
              <a:gd name="connsiteY48" fmla="*/ 6547336 h 6858002"/>
              <a:gd name="connsiteX49" fmla="*/ 5861568 w 6088489"/>
              <a:gd name="connsiteY49" fmla="*/ 6702327 h 6858002"/>
              <a:gd name="connsiteX50" fmla="*/ 5836524 w 6088489"/>
              <a:gd name="connsiteY50" fmla="*/ 6858002 h 6858002"/>
              <a:gd name="connsiteX51" fmla="*/ 3563332 w 6088489"/>
              <a:gd name="connsiteY51" fmla="*/ 6858002 h 6858002"/>
              <a:gd name="connsiteX52" fmla="*/ 1223490 w 6088489"/>
              <a:gd name="connsiteY52" fmla="*/ 6858002 h 6858002"/>
              <a:gd name="connsiteX53" fmla="*/ 0 w 6088489"/>
              <a:gd name="connsiteY53"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88489" h="6858002">
                <a:moveTo>
                  <a:pt x="0" y="0"/>
                </a:moveTo>
                <a:lnTo>
                  <a:pt x="3563332" y="0"/>
                </a:lnTo>
                <a:lnTo>
                  <a:pt x="3563332" y="3"/>
                </a:lnTo>
                <a:lnTo>
                  <a:pt x="5842099" y="3"/>
                </a:lnTo>
                <a:lnTo>
                  <a:pt x="5842099" y="4"/>
                </a:lnTo>
                <a:lnTo>
                  <a:pt x="5835346" y="4"/>
                </a:lnTo>
                <a:lnTo>
                  <a:pt x="5841229" y="40466"/>
                </a:lnTo>
                <a:lnTo>
                  <a:pt x="5858543" y="159110"/>
                </a:lnTo>
                <a:lnTo>
                  <a:pt x="5870645" y="245521"/>
                </a:lnTo>
                <a:lnTo>
                  <a:pt x="5883420" y="348391"/>
                </a:lnTo>
                <a:lnTo>
                  <a:pt x="5898716" y="470463"/>
                </a:lnTo>
                <a:lnTo>
                  <a:pt x="5914853" y="605566"/>
                </a:lnTo>
                <a:lnTo>
                  <a:pt x="5931830" y="757813"/>
                </a:lnTo>
                <a:lnTo>
                  <a:pt x="5949815" y="923777"/>
                </a:lnTo>
                <a:lnTo>
                  <a:pt x="5967801" y="1104142"/>
                </a:lnTo>
                <a:lnTo>
                  <a:pt x="5986122" y="1296166"/>
                </a:lnTo>
                <a:lnTo>
                  <a:pt x="6003099" y="1503278"/>
                </a:lnTo>
                <a:lnTo>
                  <a:pt x="6019404" y="1719991"/>
                </a:lnTo>
                <a:lnTo>
                  <a:pt x="6034196" y="1949048"/>
                </a:lnTo>
                <a:lnTo>
                  <a:pt x="6048315" y="2187706"/>
                </a:lnTo>
                <a:lnTo>
                  <a:pt x="6061595" y="2436652"/>
                </a:lnTo>
                <a:lnTo>
                  <a:pt x="6066301" y="2564211"/>
                </a:lnTo>
                <a:lnTo>
                  <a:pt x="6071512" y="2694512"/>
                </a:lnTo>
                <a:lnTo>
                  <a:pt x="6076386" y="2826871"/>
                </a:lnTo>
                <a:lnTo>
                  <a:pt x="6079580" y="2959917"/>
                </a:lnTo>
                <a:lnTo>
                  <a:pt x="6082438" y="3095705"/>
                </a:lnTo>
                <a:lnTo>
                  <a:pt x="6085463" y="3232865"/>
                </a:lnTo>
                <a:lnTo>
                  <a:pt x="6087480" y="3372768"/>
                </a:lnTo>
                <a:lnTo>
                  <a:pt x="6087480" y="3514043"/>
                </a:lnTo>
                <a:lnTo>
                  <a:pt x="6088489" y="3656689"/>
                </a:lnTo>
                <a:lnTo>
                  <a:pt x="6087480" y="3800707"/>
                </a:lnTo>
                <a:lnTo>
                  <a:pt x="6085463" y="3946783"/>
                </a:lnTo>
                <a:lnTo>
                  <a:pt x="6083614" y="4092858"/>
                </a:lnTo>
                <a:lnTo>
                  <a:pt x="6079580" y="4240991"/>
                </a:lnTo>
                <a:lnTo>
                  <a:pt x="6075378" y="4390495"/>
                </a:lnTo>
                <a:lnTo>
                  <a:pt x="6070503" y="4540000"/>
                </a:lnTo>
                <a:lnTo>
                  <a:pt x="6063612" y="4690876"/>
                </a:lnTo>
                <a:lnTo>
                  <a:pt x="6055375" y="4843123"/>
                </a:lnTo>
                <a:lnTo>
                  <a:pt x="6047475" y="4996057"/>
                </a:lnTo>
                <a:lnTo>
                  <a:pt x="6037390" y="5148990"/>
                </a:lnTo>
                <a:lnTo>
                  <a:pt x="6025287" y="5303981"/>
                </a:lnTo>
                <a:lnTo>
                  <a:pt x="6013185" y="5456914"/>
                </a:lnTo>
                <a:lnTo>
                  <a:pt x="5999233" y="5612591"/>
                </a:lnTo>
                <a:lnTo>
                  <a:pt x="5983937" y="5768953"/>
                </a:lnTo>
                <a:lnTo>
                  <a:pt x="5967801" y="5923258"/>
                </a:lnTo>
                <a:lnTo>
                  <a:pt x="5948975" y="6079621"/>
                </a:lnTo>
                <a:lnTo>
                  <a:pt x="5928804" y="6235297"/>
                </a:lnTo>
                <a:lnTo>
                  <a:pt x="5908801" y="6391660"/>
                </a:lnTo>
                <a:lnTo>
                  <a:pt x="5885437" y="6547336"/>
                </a:lnTo>
                <a:lnTo>
                  <a:pt x="5861568" y="6702327"/>
                </a:lnTo>
                <a:lnTo>
                  <a:pt x="5836524" y="6858002"/>
                </a:lnTo>
                <a:lnTo>
                  <a:pt x="3563332" y="6858002"/>
                </a:lnTo>
                <a:lnTo>
                  <a:pt x="1223490" y="6858002"/>
                </a:lnTo>
                <a:lnTo>
                  <a:pt x="0" y="6858002"/>
                </a:lnTo>
                <a:close/>
              </a:path>
            </a:pathLst>
          </a:custGeom>
          <a:ln w="44450">
            <a:gradFill>
              <a:gsLst>
                <a:gs pos="5000">
                  <a:schemeClr val="bg2">
                    <a:alpha val="65000"/>
                  </a:schemeClr>
                </a:gs>
                <a:gs pos="98000">
                  <a:schemeClr val="bg2">
                    <a:lumMod val="75000"/>
                    <a:alpha val="55000"/>
                  </a:schemeClr>
                </a:gs>
              </a:gsLst>
              <a:lin ang="5400000" scaled="1"/>
            </a:gradFill>
          </a:ln>
          <a:effectLst>
            <a:outerShdw blurRad="50800" dist="25400" algn="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0851BB-F5B9-30D0-B404-4B75F724D18E}"/>
              </a:ext>
            </a:extLst>
          </p:cNvPr>
          <p:cNvSpPr>
            <a:spLocks noGrp="1"/>
          </p:cNvSpPr>
          <p:nvPr>
            <p:ph type="title"/>
          </p:nvPr>
        </p:nvSpPr>
        <p:spPr>
          <a:xfrm>
            <a:off x="962022" y="643467"/>
            <a:ext cx="4340023" cy="5571064"/>
          </a:xfrm>
        </p:spPr>
        <p:txBody>
          <a:bodyPr anchor="ctr">
            <a:normAutofit/>
          </a:bodyPr>
          <a:lstStyle/>
          <a:p>
            <a:r>
              <a:rPr lang="en-US" sz="4400" dirty="0"/>
              <a:t>FED RULE 26</a:t>
            </a:r>
          </a:p>
        </p:txBody>
      </p:sp>
      <p:sp>
        <p:nvSpPr>
          <p:cNvPr id="3" name="Content Placeholder 2">
            <a:extLst>
              <a:ext uri="{FF2B5EF4-FFF2-40B4-BE49-F238E27FC236}">
                <a16:creationId xmlns:a16="http://schemas.microsoft.com/office/drawing/2014/main" id="{9EE5EB03-4A5A-A957-523C-E619BCABF73B}"/>
              </a:ext>
            </a:extLst>
          </p:cNvPr>
          <p:cNvSpPr>
            <a:spLocks noGrp="1"/>
          </p:cNvSpPr>
          <p:nvPr>
            <p:ph idx="1"/>
          </p:nvPr>
        </p:nvSpPr>
        <p:spPr>
          <a:xfrm>
            <a:off x="6708499" y="643467"/>
            <a:ext cx="4521480" cy="5571064"/>
          </a:xfrm>
        </p:spPr>
        <p:txBody>
          <a:bodyPr>
            <a:normAutofit fontScale="85000" lnSpcReduction="10000"/>
          </a:bodyPr>
          <a:lstStyle/>
          <a:p>
            <a:pPr>
              <a:lnSpc>
                <a:spcPct val="90000"/>
              </a:lnSpc>
            </a:pPr>
            <a:r>
              <a:rPr lang="en-US" sz="1200" b="0" i="0" dirty="0">
                <a:effectLst/>
                <a:latin typeface="Verdana" panose="020B0604030504040204" pitchFamily="34" charset="0"/>
              </a:rPr>
              <a:t>(4) </a:t>
            </a:r>
            <a:r>
              <a:rPr lang="en-US" sz="1200" b="0" i="1" dirty="0">
                <a:effectLst/>
                <a:latin typeface="Verdana" panose="020B0604030504040204" pitchFamily="34" charset="0"/>
              </a:rPr>
              <a:t>Trial Preparation: Experts.</a:t>
            </a:r>
            <a:endParaRPr lang="en-US" sz="1200" b="0" i="0" dirty="0">
              <a:effectLst/>
              <a:latin typeface="Verdana" panose="020B0604030504040204" pitchFamily="34" charset="0"/>
            </a:endParaRPr>
          </a:p>
          <a:p>
            <a:pPr>
              <a:lnSpc>
                <a:spcPct val="90000"/>
              </a:lnSpc>
            </a:pPr>
            <a:r>
              <a:rPr lang="en-US" sz="1200" b="0" i="0" dirty="0">
                <a:effectLst/>
                <a:latin typeface="Verdana" panose="020B0604030504040204" pitchFamily="34" charset="0"/>
              </a:rPr>
              <a:t>(A) </a:t>
            </a:r>
            <a:r>
              <a:rPr lang="en-US" sz="1200" b="0" i="1" dirty="0">
                <a:effectLst/>
                <a:latin typeface="Verdana" panose="020B0604030504040204" pitchFamily="34" charset="0"/>
              </a:rPr>
              <a:t>Deposition of an Expert Who May Testify.</a:t>
            </a:r>
            <a:r>
              <a:rPr lang="en-US" sz="1200" b="0" i="0" dirty="0">
                <a:effectLst/>
                <a:latin typeface="Verdana" panose="020B0604030504040204" pitchFamily="34" charset="0"/>
              </a:rPr>
              <a:t> A party may depose any person who has been identified as an expert whose opinions may be presented at trial. If </a:t>
            </a:r>
            <a:r>
              <a:rPr lang="en-US" sz="1200" b="0" i="0" u="none" strike="noStrike" dirty="0">
                <a:effectLst/>
                <a:latin typeface="Verdana" panose="020B0604030504040204" pitchFamily="34" charset="0"/>
                <a:hlinkClick r:id="rId3">
                  <a:extLst>
                    <a:ext uri="{A12FA001-AC4F-418D-AE19-62706E023703}">
                      <ahyp:hlinkClr xmlns:ahyp="http://schemas.microsoft.com/office/drawing/2018/hyperlinkcolor" val="tx"/>
                    </a:ext>
                  </a:extLst>
                </a:hlinkClick>
              </a:rPr>
              <a:t>Rule 26(a)(2)(B)</a:t>
            </a:r>
            <a:r>
              <a:rPr lang="en-US" sz="1200" b="0" i="0" dirty="0">
                <a:effectLst/>
                <a:latin typeface="Verdana" panose="020B0604030504040204" pitchFamily="34" charset="0"/>
              </a:rPr>
              <a:t> requires a report from the expert, the deposition may be conducted only after the report is provided.</a:t>
            </a:r>
          </a:p>
          <a:p>
            <a:pPr>
              <a:lnSpc>
                <a:spcPct val="90000"/>
              </a:lnSpc>
            </a:pPr>
            <a:r>
              <a:rPr lang="en-US" sz="1200" b="0" i="0" dirty="0">
                <a:effectLst/>
                <a:latin typeface="Verdana" panose="020B0604030504040204" pitchFamily="34" charset="0"/>
              </a:rPr>
              <a:t>(B) </a:t>
            </a:r>
            <a:r>
              <a:rPr lang="en-US" sz="1200" b="0" i="1" dirty="0">
                <a:effectLst/>
                <a:latin typeface="Verdana" panose="020B0604030504040204" pitchFamily="34" charset="0"/>
              </a:rPr>
              <a:t>Trial-Preparation Protection for Draft Reports or Disclosures. </a:t>
            </a:r>
            <a:r>
              <a:rPr lang="en-US" sz="1200" b="0" i="0" dirty="0">
                <a:effectLst/>
                <a:latin typeface="Verdana" panose="020B0604030504040204" pitchFamily="34" charset="0"/>
              </a:rPr>
              <a:t>Rules </a:t>
            </a:r>
            <a:r>
              <a:rPr lang="en-US" sz="1200" b="0" i="0" u="none" strike="noStrike" dirty="0">
                <a:effectLst/>
                <a:latin typeface="Verdana" panose="020B0604030504040204" pitchFamily="34" charset="0"/>
                <a:hlinkClick r:id="rId4">
                  <a:extLst>
                    <a:ext uri="{A12FA001-AC4F-418D-AE19-62706E023703}">
                      <ahyp:hlinkClr xmlns:ahyp="http://schemas.microsoft.com/office/drawing/2018/hyperlinkcolor" val="tx"/>
                    </a:ext>
                  </a:extLst>
                </a:hlinkClick>
              </a:rPr>
              <a:t>26(b)(3)(A)</a:t>
            </a:r>
            <a:r>
              <a:rPr lang="en-US" sz="1200" b="0" i="0" dirty="0">
                <a:effectLst/>
                <a:latin typeface="Verdana" panose="020B0604030504040204" pitchFamily="34" charset="0"/>
              </a:rPr>
              <a:t> and </a:t>
            </a:r>
            <a:r>
              <a:rPr lang="en-US" sz="1200" b="0" i="0" u="none" strike="noStrike" dirty="0">
                <a:effectLst/>
                <a:latin typeface="Verdana" panose="020B0604030504040204" pitchFamily="34" charset="0"/>
                <a:hlinkClick r:id="rId5">
                  <a:extLst>
                    <a:ext uri="{A12FA001-AC4F-418D-AE19-62706E023703}">
                      <ahyp:hlinkClr xmlns:ahyp="http://schemas.microsoft.com/office/drawing/2018/hyperlinkcolor" val="tx"/>
                    </a:ext>
                  </a:extLst>
                </a:hlinkClick>
              </a:rPr>
              <a:t>(B)</a:t>
            </a:r>
            <a:r>
              <a:rPr lang="en-US" sz="1200" b="0" i="0" dirty="0">
                <a:effectLst/>
                <a:latin typeface="Verdana" panose="020B0604030504040204" pitchFamily="34" charset="0"/>
              </a:rPr>
              <a:t> protect drafts of any report or disclosure required under </a:t>
            </a:r>
            <a:r>
              <a:rPr lang="en-US" sz="1200" b="0" i="0" u="none" strike="noStrike" dirty="0">
                <a:effectLst/>
                <a:latin typeface="Verdana" panose="020B0604030504040204" pitchFamily="34" charset="0"/>
                <a:hlinkClick r:id="rId6">
                  <a:extLst>
                    <a:ext uri="{A12FA001-AC4F-418D-AE19-62706E023703}">
                      <ahyp:hlinkClr xmlns:ahyp="http://schemas.microsoft.com/office/drawing/2018/hyperlinkcolor" val="tx"/>
                    </a:ext>
                  </a:extLst>
                </a:hlinkClick>
              </a:rPr>
              <a:t>Rule 26(a)(2)</a:t>
            </a:r>
            <a:r>
              <a:rPr lang="en-US" sz="1200" b="0" i="0" dirty="0">
                <a:effectLst/>
                <a:latin typeface="Verdana" panose="020B0604030504040204" pitchFamily="34" charset="0"/>
              </a:rPr>
              <a:t>, regardless of the form in which the draft is recorded.</a:t>
            </a:r>
          </a:p>
          <a:p>
            <a:pPr>
              <a:lnSpc>
                <a:spcPct val="90000"/>
              </a:lnSpc>
            </a:pPr>
            <a:r>
              <a:rPr lang="en-US" sz="1200" b="0" i="0" dirty="0">
                <a:effectLst/>
                <a:latin typeface="Verdana" panose="020B0604030504040204" pitchFamily="34" charset="0"/>
              </a:rPr>
              <a:t>(C) </a:t>
            </a:r>
            <a:r>
              <a:rPr lang="en-US" sz="1200" b="0" i="1" dirty="0">
                <a:effectLst/>
                <a:latin typeface="Verdana" panose="020B0604030504040204" pitchFamily="34" charset="0"/>
              </a:rPr>
              <a:t>Trial-Preparation Protection for Communications Between a Party's Attorney and Expert Witnesses.</a:t>
            </a:r>
            <a:r>
              <a:rPr lang="en-US" sz="1200" b="0" i="0" dirty="0">
                <a:effectLst/>
                <a:latin typeface="Verdana" panose="020B0604030504040204" pitchFamily="34" charset="0"/>
              </a:rPr>
              <a:t> Rules </a:t>
            </a:r>
            <a:r>
              <a:rPr lang="en-US" sz="1200" b="0" i="0" u="none" strike="noStrike" dirty="0">
                <a:effectLst/>
                <a:latin typeface="Verdana" panose="020B0604030504040204" pitchFamily="34" charset="0"/>
                <a:hlinkClick r:id="rId4">
                  <a:extLst>
                    <a:ext uri="{A12FA001-AC4F-418D-AE19-62706E023703}">
                      <ahyp:hlinkClr xmlns:ahyp="http://schemas.microsoft.com/office/drawing/2018/hyperlinkcolor" val="tx"/>
                    </a:ext>
                  </a:extLst>
                </a:hlinkClick>
              </a:rPr>
              <a:t>26(b)(3)(A)</a:t>
            </a:r>
            <a:r>
              <a:rPr lang="en-US" sz="1200" b="0" i="0" dirty="0">
                <a:effectLst/>
                <a:latin typeface="Verdana" panose="020B0604030504040204" pitchFamily="34" charset="0"/>
              </a:rPr>
              <a:t> and </a:t>
            </a:r>
            <a:r>
              <a:rPr lang="en-US" sz="1200" b="0" i="0" u="none" strike="noStrike" dirty="0">
                <a:effectLst/>
                <a:latin typeface="Verdana" panose="020B0604030504040204" pitchFamily="34" charset="0"/>
                <a:hlinkClick r:id="rId5">
                  <a:extLst>
                    <a:ext uri="{A12FA001-AC4F-418D-AE19-62706E023703}">
                      <ahyp:hlinkClr xmlns:ahyp="http://schemas.microsoft.com/office/drawing/2018/hyperlinkcolor" val="tx"/>
                    </a:ext>
                  </a:extLst>
                </a:hlinkClick>
              </a:rPr>
              <a:t>(B)</a:t>
            </a:r>
            <a:r>
              <a:rPr lang="en-US" sz="1200" b="0" i="0" dirty="0">
                <a:effectLst/>
                <a:latin typeface="Verdana" panose="020B0604030504040204" pitchFamily="34" charset="0"/>
              </a:rPr>
              <a:t> protect communications between the party's attorney and any witness required to provide a report under </a:t>
            </a:r>
            <a:r>
              <a:rPr lang="en-US" sz="1200" b="0" i="0" u="none" strike="noStrike" dirty="0">
                <a:effectLst/>
                <a:latin typeface="Verdana" panose="020B0604030504040204" pitchFamily="34" charset="0"/>
                <a:hlinkClick r:id="rId3">
                  <a:extLst>
                    <a:ext uri="{A12FA001-AC4F-418D-AE19-62706E023703}">
                      <ahyp:hlinkClr xmlns:ahyp="http://schemas.microsoft.com/office/drawing/2018/hyperlinkcolor" val="tx"/>
                    </a:ext>
                  </a:extLst>
                </a:hlinkClick>
              </a:rPr>
              <a:t>Rule 26(a)(2)(B)</a:t>
            </a:r>
            <a:r>
              <a:rPr lang="en-US" sz="1200" b="0" i="0" dirty="0">
                <a:effectLst/>
                <a:latin typeface="Verdana" panose="020B0604030504040204" pitchFamily="34" charset="0"/>
              </a:rPr>
              <a:t>, regardless of the form of the communications, except to the extent that the communications:</a:t>
            </a:r>
          </a:p>
          <a:p>
            <a:pPr>
              <a:lnSpc>
                <a:spcPct val="90000"/>
              </a:lnSpc>
            </a:pPr>
            <a:r>
              <a:rPr lang="en-US" sz="1200" b="0" i="0" dirty="0">
                <a:effectLst/>
                <a:latin typeface="Verdana" panose="020B0604030504040204" pitchFamily="34" charset="0"/>
              </a:rPr>
              <a:t>(</a:t>
            </a:r>
            <a:r>
              <a:rPr lang="en-US" sz="1200" b="0" i="0" dirty="0" err="1">
                <a:effectLst/>
                <a:latin typeface="Verdana" panose="020B0604030504040204" pitchFamily="34" charset="0"/>
              </a:rPr>
              <a:t>i</a:t>
            </a:r>
            <a:r>
              <a:rPr lang="en-US" sz="1200" b="0" i="0" dirty="0">
                <a:effectLst/>
                <a:latin typeface="Verdana" panose="020B0604030504040204" pitchFamily="34" charset="0"/>
              </a:rPr>
              <a:t>) relate to compensation for the expert's study or testimony;</a:t>
            </a:r>
          </a:p>
          <a:p>
            <a:pPr>
              <a:lnSpc>
                <a:spcPct val="90000"/>
              </a:lnSpc>
            </a:pPr>
            <a:r>
              <a:rPr lang="en-US" sz="1200" b="0" i="0" dirty="0">
                <a:effectLst/>
                <a:latin typeface="Verdana" panose="020B0604030504040204" pitchFamily="34" charset="0"/>
              </a:rPr>
              <a:t>(ii) identify facts or data that the party's attorney provided and that the expert considered in forming the opinions to be expressed; or</a:t>
            </a:r>
          </a:p>
          <a:p>
            <a:pPr>
              <a:lnSpc>
                <a:spcPct val="90000"/>
              </a:lnSpc>
            </a:pPr>
            <a:r>
              <a:rPr lang="en-US" sz="1200" b="0" i="0" dirty="0">
                <a:effectLst/>
                <a:latin typeface="Verdana" panose="020B0604030504040204" pitchFamily="34" charset="0"/>
              </a:rPr>
              <a:t>(iii) identify assumptions that the party's attorney provided and that the expert relied on in forming the opinions to be expressed.</a:t>
            </a:r>
          </a:p>
          <a:p>
            <a:pPr>
              <a:lnSpc>
                <a:spcPct val="90000"/>
              </a:lnSpc>
            </a:pPr>
            <a:r>
              <a:rPr lang="en-US" sz="1200" b="0" i="0" dirty="0">
                <a:effectLst/>
                <a:latin typeface="Verdana" panose="020B0604030504040204" pitchFamily="34" charset="0"/>
              </a:rPr>
              <a:t>(D) </a:t>
            </a:r>
            <a:r>
              <a:rPr lang="en-US" sz="1200" b="0" i="1" dirty="0">
                <a:effectLst/>
                <a:latin typeface="Verdana" panose="020B0604030504040204" pitchFamily="34" charset="0"/>
              </a:rPr>
              <a:t>Expert Employed Only for Trial Preparation.</a:t>
            </a:r>
            <a:r>
              <a:rPr lang="en-US" sz="1200" b="0" i="0" dirty="0">
                <a:effectLst/>
                <a:latin typeface="Verdana" panose="020B0604030504040204" pitchFamily="34" charset="0"/>
              </a:rPr>
              <a:t> Ordinarily, a party may not, by interrogatories or deposition, discover facts known or opinions held by an expert who has been retained or specially employed by another party in anticipation of litigation or to prepare for trial and who is not expected to be called as a witness at trial. But a party may do so only:</a:t>
            </a:r>
          </a:p>
          <a:p>
            <a:pPr>
              <a:lnSpc>
                <a:spcPct val="90000"/>
              </a:lnSpc>
            </a:pPr>
            <a:r>
              <a:rPr lang="en-US" sz="1200" b="0" i="0" dirty="0">
                <a:effectLst/>
                <a:latin typeface="Verdana" panose="020B0604030504040204" pitchFamily="34" charset="0"/>
              </a:rPr>
              <a:t>(</a:t>
            </a:r>
            <a:r>
              <a:rPr lang="en-US" sz="1200" b="0" i="0" dirty="0" err="1">
                <a:effectLst/>
                <a:latin typeface="Verdana" panose="020B0604030504040204" pitchFamily="34" charset="0"/>
              </a:rPr>
              <a:t>i</a:t>
            </a:r>
            <a:r>
              <a:rPr lang="en-US" sz="1200" b="0" i="0" dirty="0">
                <a:effectLst/>
                <a:latin typeface="Verdana" panose="020B0604030504040204" pitchFamily="34" charset="0"/>
              </a:rPr>
              <a:t>) as provided in </a:t>
            </a:r>
            <a:r>
              <a:rPr lang="en-US" sz="1200" b="0" i="0" u="none" strike="noStrike" dirty="0">
                <a:effectLst/>
                <a:latin typeface="Verdana" panose="020B0604030504040204" pitchFamily="34" charset="0"/>
                <a:hlinkClick r:id="rId7">
                  <a:extLst>
                    <a:ext uri="{A12FA001-AC4F-418D-AE19-62706E023703}">
                      <ahyp:hlinkClr xmlns:ahyp="http://schemas.microsoft.com/office/drawing/2018/hyperlinkcolor" val="tx"/>
                    </a:ext>
                  </a:extLst>
                </a:hlinkClick>
              </a:rPr>
              <a:t>Rule 35(b)</a:t>
            </a:r>
            <a:r>
              <a:rPr lang="en-US" sz="1200" b="0" i="0" dirty="0">
                <a:effectLst/>
                <a:latin typeface="Verdana" panose="020B0604030504040204" pitchFamily="34" charset="0"/>
              </a:rPr>
              <a:t>; or</a:t>
            </a:r>
          </a:p>
          <a:p>
            <a:pPr>
              <a:lnSpc>
                <a:spcPct val="90000"/>
              </a:lnSpc>
            </a:pPr>
            <a:r>
              <a:rPr lang="en-US" sz="1200" b="0" i="0" dirty="0">
                <a:effectLst/>
                <a:latin typeface="Verdana" panose="020B0604030504040204" pitchFamily="34" charset="0"/>
              </a:rPr>
              <a:t>(ii) on showing exceptional circumstances under which it is impracticable for the party to obtain facts or opinions on the same subject by other means.</a:t>
            </a:r>
          </a:p>
          <a:p>
            <a:pPr>
              <a:lnSpc>
                <a:spcPct val="90000"/>
              </a:lnSpc>
            </a:pPr>
            <a:endParaRPr lang="en-US" sz="800" dirty="0"/>
          </a:p>
        </p:txBody>
      </p:sp>
    </p:spTree>
    <p:extLst>
      <p:ext uri="{BB962C8B-B14F-4D97-AF65-F5344CB8AC3E}">
        <p14:creationId xmlns:p14="http://schemas.microsoft.com/office/powerpoint/2010/main" val="37747672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application&#10;&#10;Description automatically generated">
            <a:extLst>
              <a:ext uri="{FF2B5EF4-FFF2-40B4-BE49-F238E27FC236}">
                <a16:creationId xmlns:a16="http://schemas.microsoft.com/office/drawing/2014/main" id="{F89B8EEE-EE3B-C095-9208-DBD3EEFEA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624" y="1004549"/>
            <a:ext cx="10764752" cy="4848902"/>
          </a:xfrm>
          <a:prstGeom prst="rect">
            <a:avLst/>
          </a:prstGeom>
        </p:spPr>
      </p:pic>
    </p:spTree>
    <p:extLst>
      <p:ext uri="{BB962C8B-B14F-4D97-AF65-F5344CB8AC3E}">
        <p14:creationId xmlns:p14="http://schemas.microsoft.com/office/powerpoint/2010/main" val="41990124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DF743-A851-761C-97D5-B6ABD244ED36}"/>
              </a:ext>
            </a:extLst>
          </p:cNvPr>
          <p:cNvSpPr>
            <a:spLocks noGrp="1"/>
          </p:cNvSpPr>
          <p:nvPr>
            <p:ph type="title"/>
          </p:nvPr>
        </p:nvSpPr>
        <p:spPr>
          <a:xfrm>
            <a:off x="974179" y="714375"/>
            <a:ext cx="3332955" cy="5076826"/>
          </a:xfrm>
        </p:spPr>
        <p:txBody>
          <a:bodyPr anchor="ctr">
            <a:normAutofit/>
          </a:bodyPr>
          <a:lstStyle/>
          <a:p>
            <a:r>
              <a:rPr lang="en-US" sz="4000" dirty="0"/>
              <a:t>CHOOSING AN EXPERT </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F97DA922-DCC0-5276-6FA7-8AF451F87486}"/>
              </a:ext>
            </a:extLst>
          </p:cNvPr>
          <p:cNvSpPr>
            <a:spLocks noGrp="1"/>
          </p:cNvSpPr>
          <p:nvPr>
            <p:ph idx="1"/>
          </p:nvPr>
        </p:nvSpPr>
        <p:spPr>
          <a:xfrm>
            <a:off x="4973046" y="714375"/>
            <a:ext cx="6253751" cy="5076825"/>
          </a:xfrm>
        </p:spPr>
        <p:txBody>
          <a:bodyPr>
            <a:normAutofit/>
          </a:bodyPr>
          <a:lstStyle/>
          <a:p>
            <a:r>
              <a:rPr lang="en-US" dirty="0">
                <a:solidFill>
                  <a:schemeClr val="tx1"/>
                </a:solidFill>
              </a:rPr>
              <a:t>Google</a:t>
            </a:r>
          </a:p>
          <a:p>
            <a:r>
              <a:rPr lang="en-US" dirty="0">
                <a:solidFill>
                  <a:schemeClr val="tx1"/>
                </a:solidFill>
              </a:rPr>
              <a:t>Social media</a:t>
            </a:r>
          </a:p>
          <a:p>
            <a:r>
              <a:rPr lang="en-US" dirty="0">
                <a:solidFill>
                  <a:schemeClr val="tx1"/>
                </a:solidFill>
              </a:rPr>
              <a:t>READ ANY PUBLICATIONS</a:t>
            </a:r>
          </a:p>
          <a:p>
            <a:r>
              <a:rPr lang="en-US" dirty="0">
                <a:solidFill>
                  <a:schemeClr val="tx1"/>
                </a:solidFill>
              </a:rPr>
              <a:t>CONTACT OTHER ATTORNEYS AND ASK IF THEY ARE FAMILIAR WITH THE EXPERT</a:t>
            </a:r>
          </a:p>
          <a:p>
            <a:r>
              <a:rPr lang="en-US" dirty="0">
                <a:solidFill>
                  <a:schemeClr val="tx1"/>
                </a:solidFill>
              </a:rPr>
              <a:t>CONTACT PROFESSIONAL ORGANIZATIONS SUCH AS NDAA, ABA, ETC</a:t>
            </a:r>
          </a:p>
          <a:p>
            <a:r>
              <a:rPr lang="en-US" dirty="0">
                <a:solidFill>
                  <a:schemeClr val="tx1"/>
                </a:solidFill>
              </a:rPr>
              <a:t>WESTLAW OR LEXIS SEARCH</a:t>
            </a:r>
          </a:p>
          <a:p>
            <a:r>
              <a:rPr lang="en-US" dirty="0">
                <a:solidFill>
                  <a:schemeClr val="tx1"/>
                </a:solidFill>
              </a:rPr>
              <a:t>OBTAIN TRANSCRIPTS IF AVAILABLE</a:t>
            </a:r>
          </a:p>
          <a:p>
            <a:r>
              <a:rPr lang="en-US" dirty="0">
                <a:solidFill>
                  <a:schemeClr val="tx1"/>
                </a:solidFill>
              </a:rPr>
              <a:t>HAS YOUR EXPERT EVER BEEN EXCLUDED </a:t>
            </a:r>
          </a:p>
        </p:txBody>
      </p:sp>
    </p:spTree>
    <p:extLst>
      <p:ext uri="{BB962C8B-B14F-4D97-AF65-F5344CB8AC3E}">
        <p14:creationId xmlns:p14="http://schemas.microsoft.com/office/powerpoint/2010/main" val="7701340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1557C-D42A-5A97-9042-7CBE26F7C34D}"/>
              </a:ext>
            </a:extLst>
          </p:cNvPr>
          <p:cNvSpPr>
            <a:spLocks noGrp="1"/>
          </p:cNvSpPr>
          <p:nvPr>
            <p:ph type="title"/>
          </p:nvPr>
        </p:nvSpPr>
        <p:spPr>
          <a:xfrm>
            <a:off x="974179" y="714375"/>
            <a:ext cx="3332955" cy="5076826"/>
          </a:xfrm>
        </p:spPr>
        <p:txBody>
          <a:bodyPr anchor="ctr">
            <a:normAutofit/>
          </a:bodyPr>
          <a:lstStyle/>
          <a:p>
            <a:r>
              <a:rPr lang="en-US" sz="4000" dirty="0"/>
              <a:t>VETTING AN EXPERT </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38B8EC34-C4DD-7CCE-0EE3-883CC86AF23F}"/>
              </a:ext>
            </a:extLst>
          </p:cNvPr>
          <p:cNvSpPr>
            <a:spLocks noGrp="1"/>
          </p:cNvSpPr>
          <p:nvPr>
            <p:ph idx="1"/>
          </p:nvPr>
        </p:nvSpPr>
        <p:spPr>
          <a:xfrm>
            <a:off x="4973046" y="714375"/>
            <a:ext cx="6253751" cy="5076825"/>
          </a:xfrm>
        </p:spPr>
        <p:txBody>
          <a:bodyPr>
            <a:normAutofit/>
          </a:bodyPr>
          <a:lstStyle/>
          <a:p>
            <a:r>
              <a:rPr lang="en-US" dirty="0">
                <a:solidFill>
                  <a:schemeClr val="tx1"/>
                </a:solidFill>
              </a:rPr>
              <a:t>Fact check CV/RESUME</a:t>
            </a:r>
          </a:p>
          <a:p>
            <a:r>
              <a:rPr lang="en-US" dirty="0">
                <a:solidFill>
                  <a:schemeClr val="tx1"/>
                </a:solidFill>
              </a:rPr>
              <a:t>CHECK FOR CRIMINAL HISTORY/ DISCIPLINARY VIOLATIONS</a:t>
            </a:r>
          </a:p>
          <a:p>
            <a:r>
              <a:rPr lang="en-US" dirty="0">
                <a:solidFill>
                  <a:schemeClr val="tx1"/>
                </a:solidFill>
              </a:rPr>
              <a:t>TALK TO THE EXPERT – HOW MANY TIMES HAVE THEY TESTIFIED, MEMBERSHIPS IN PROFESSIONAL ORGANIZATIONS</a:t>
            </a:r>
          </a:p>
          <a:p>
            <a:r>
              <a:rPr lang="en-US" dirty="0">
                <a:solidFill>
                  <a:schemeClr val="tx1"/>
                </a:solidFill>
              </a:rPr>
              <a:t>EDUCATE YOURSELF</a:t>
            </a:r>
          </a:p>
          <a:p>
            <a:r>
              <a:rPr lang="en-US" dirty="0">
                <a:solidFill>
                  <a:schemeClr val="tx1"/>
                </a:solidFill>
              </a:rPr>
              <a:t>ASK YOURSELF WHAT YOU WOULD EXPECT OF AN EXPERT IN THAT FIELD </a:t>
            </a:r>
          </a:p>
          <a:p>
            <a:r>
              <a:rPr lang="en-US" dirty="0">
                <a:solidFill>
                  <a:schemeClr val="tx1"/>
                </a:solidFill>
              </a:rPr>
              <a:t>DOES YOUR EXPERT HAVE FINANCIAL INTERESTS-CLASS ACTION EXAMPLE</a:t>
            </a:r>
          </a:p>
          <a:p>
            <a:r>
              <a:rPr lang="en-US" dirty="0">
                <a:solidFill>
                  <a:schemeClr val="tx1"/>
                </a:solidFill>
              </a:rPr>
              <a:t>COST </a:t>
            </a:r>
          </a:p>
        </p:txBody>
      </p:sp>
    </p:spTree>
    <p:extLst>
      <p:ext uri="{BB962C8B-B14F-4D97-AF65-F5344CB8AC3E}">
        <p14:creationId xmlns:p14="http://schemas.microsoft.com/office/powerpoint/2010/main" val="17823547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208F2-0B76-BEE2-6AD4-93528177391F}"/>
              </a:ext>
            </a:extLst>
          </p:cNvPr>
          <p:cNvSpPr>
            <a:spLocks noGrp="1"/>
          </p:cNvSpPr>
          <p:nvPr>
            <p:ph type="title"/>
          </p:nvPr>
        </p:nvSpPr>
        <p:spPr>
          <a:xfrm>
            <a:off x="974179" y="714375"/>
            <a:ext cx="3332955" cy="5076826"/>
          </a:xfrm>
        </p:spPr>
        <p:txBody>
          <a:bodyPr anchor="ctr">
            <a:normAutofit/>
          </a:bodyPr>
          <a:lstStyle/>
          <a:p>
            <a:r>
              <a:rPr lang="en-US" sz="3700" dirty="0"/>
              <a:t>PRETRIAL PREPERATION </a:t>
            </a:r>
          </a:p>
        </p:txBody>
      </p:sp>
      <p:sp>
        <p:nvSpPr>
          <p:cNvPr id="8" name="Rectangle 7">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2" name="Straight Connector 11">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FB7080B6-64F4-3EAE-65C0-3877AFB3321D}"/>
              </a:ext>
            </a:extLst>
          </p:cNvPr>
          <p:cNvSpPr>
            <a:spLocks noGrp="1"/>
          </p:cNvSpPr>
          <p:nvPr>
            <p:ph idx="1"/>
          </p:nvPr>
        </p:nvSpPr>
        <p:spPr>
          <a:xfrm>
            <a:off x="4973046" y="714375"/>
            <a:ext cx="6253751" cy="5076825"/>
          </a:xfrm>
        </p:spPr>
        <p:txBody>
          <a:bodyPr>
            <a:normAutofit lnSpcReduction="10000"/>
          </a:bodyPr>
          <a:lstStyle/>
          <a:p>
            <a:r>
              <a:rPr lang="en-US" dirty="0">
                <a:solidFill>
                  <a:schemeClr val="tx1"/>
                </a:solidFill>
              </a:rPr>
              <a:t>DISCLOSE YOUR EXPERT AND NECESSARY DISCOVERY</a:t>
            </a:r>
          </a:p>
          <a:p>
            <a:r>
              <a:rPr lang="en-US" dirty="0">
                <a:solidFill>
                  <a:schemeClr val="tx1"/>
                </a:solidFill>
              </a:rPr>
              <a:t>DECIDE IF YOU WISH TO CHALLENGE YOUR OPPONENT’S EXPERT </a:t>
            </a:r>
          </a:p>
          <a:p>
            <a:r>
              <a:rPr lang="en-US" dirty="0">
                <a:solidFill>
                  <a:schemeClr val="tx1"/>
                </a:solidFill>
              </a:rPr>
              <a:t>PROVIDE YOUR EXPERT WITH NECESSARY DOCUMENTS </a:t>
            </a:r>
          </a:p>
          <a:p>
            <a:r>
              <a:rPr lang="en-US" dirty="0">
                <a:solidFill>
                  <a:schemeClr val="tx1"/>
                </a:solidFill>
              </a:rPr>
              <a:t>PREPARE WITH YOUR EXPERT, EXPLAIN MAIN POINTS, EXPLAIN TRIAL PROCESS</a:t>
            </a:r>
          </a:p>
          <a:p>
            <a:r>
              <a:rPr lang="en-US" dirty="0">
                <a:solidFill>
                  <a:schemeClr val="tx1"/>
                </a:solidFill>
              </a:rPr>
              <a:t>DON’T BORE THE JURY </a:t>
            </a:r>
          </a:p>
          <a:p>
            <a:r>
              <a:rPr lang="en-US" dirty="0">
                <a:solidFill>
                  <a:schemeClr val="tx1"/>
                </a:solidFill>
              </a:rPr>
              <a:t>DEMONSTRATIVE EXHIBITS </a:t>
            </a:r>
          </a:p>
          <a:p>
            <a:r>
              <a:rPr lang="en-US" dirty="0">
                <a:solidFill>
                  <a:schemeClr val="tx1"/>
                </a:solidFill>
              </a:rPr>
              <a:t>REMEMBER TO PREPARE THEM FOR CROSS EXAMINATION</a:t>
            </a:r>
          </a:p>
          <a:p>
            <a:r>
              <a:rPr lang="en-US" dirty="0">
                <a:solidFill>
                  <a:schemeClr val="tx1"/>
                </a:solidFill>
              </a:rPr>
              <a:t>ASK THEM IF THEY HAVE ANYTHING TO ADD</a:t>
            </a:r>
          </a:p>
          <a:p>
            <a:r>
              <a:rPr lang="en-US" dirty="0">
                <a:solidFill>
                  <a:schemeClr val="tx1"/>
                </a:solidFill>
              </a:rPr>
              <a:t>DAUBERT HEARING</a:t>
            </a:r>
          </a:p>
        </p:txBody>
      </p:sp>
    </p:spTree>
    <p:extLst>
      <p:ext uri="{BB962C8B-B14F-4D97-AF65-F5344CB8AC3E}">
        <p14:creationId xmlns:p14="http://schemas.microsoft.com/office/powerpoint/2010/main" val="13391227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B8677-3601-39B9-46C5-093A664D72D3}"/>
              </a:ext>
            </a:extLst>
          </p:cNvPr>
          <p:cNvSpPr>
            <a:spLocks noGrp="1"/>
          </p:cNvSpPr>
          <p:nvPr>
            <p:ph type="title"/>
          </p:nvPr>
        </p:nvSpPr>
        <p:spPr>
          <a:xfrm>
            <a:off x="8164106" y="609600"/>
            <a:ext cx="3369133" cy="3642851"/>
          </a:xfrm>
        </p:spPr>
        <p:txBody>
          <a:bodyPr vert="horz" lIns="91440" tIns="45720" rIns="91440" bIns="45720" rtlCol="0" anchor="b">
            <a:normAutofit/>
          </a:bodyPr>
          <a:lstStyle/>
          <a:p>
            <a:pPr algn="ctr"/>
            <a:r>
              <a:rPr lang="en-US" sz="4000" dirty="0">
                <a:effectLst>
                  <a:glow rad="38100">
                    <a:schemeClr val="bg1">
                      <a:lumMod val="65000"/>
                      <a:lumOff val="35000"/>
                      <a:alpha val="50000"/>
                    </a:schemeClr>
                  </a:glow>
                  <a:outerShdw blurRad="28575" dist="31750" dir="13200000" algn="tl" rotWithShape="0">
                    <a:srgbClr val="000000">
                      <a:alpha val="25000"/>
                    </a:srgbClr>
                  </a:outerShdw>
                </a:effectLst>
              </a:rPr>
              <a:t>NAME THAT EXPERT…</a:t>
            </a:r>
          </a:p>
        </p:txBody>
      </p:sp>
      <p:pic>
        <p:nvPicPr>
          <p:cNvPr id="5" name="Content Placeholder 4" descr="A person in a suit and tie&#10;&#10;Description automatically generated with medium confidence">
            <a:extLst>
              <a:ext uri="{FF2B5EF4-FFF2-40B4-BE49-F238E27FC236}">
                <a16:creationId xmlns:a16="http://schemas.microsoft.com/office/drawing/2014/main" id="{AC665C94-2991-062C-E340-617A4E54C16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36915" y="1027073"/>
            <a:ext cx="6915663" cy="4807542"/>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41909139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ABAA2B-6289-1F41-B3D4-77E97E83CF3F}"/>
              </a:ext>
            </a:extLst>
          </p:cNvPr>
          <p:cNvSpPr>
            <a:spLocks noGrp="1"/>
          </p:cNvSpPr>
          <p:nvPr>
            <p:ph type="title"/>
          </p:nvPr>
        </p:nvSpPr>
        <p:spPr>
          <a:xfrm>
            <a:off x="6735098" y="609600"/>
            <a:ext cx="4798142" cy="3642851"/>
          </a:xfrm>
        </p:spPr>
        <p:txBody>
          <a:bodyPr vert="horz" lIns="91440" tIns="45720" rIns="91440" bIns="45720" rtlCol="0" anchor="b">
            <a:normAutofit/>
          </a:bodyPr>
          <a:lstStyle/>
          <a:p>
            <a:pPr algn="ctr"/>
            <a:r>
              <a:rPr lang="en-US" sz="4800" dirty="0">
                <a:effectLst>
                  <a:glow rad="38100">
                    <a:schemeClr val="bg1">
                      <a:lumMod val="65000"/>
                      <a:lumOff val="35000"/>
                      <a:alpha val="50000"/>
                    </a:schemeClr>
                  </a:glow>
                  <a:outerShdw blurRad="28575" dist="31750" dir="13200000" algn="tl" rotWithShape="0">
                    <a:srgbClr val="000000">
                      <a:alpha val="25000"/>
                    </a:srgbClr>
                  </a:outerShdw>
                </a:effectLst>
              </a:rPr>
              <a:t>DR. MICHEAL BADEN </a:t>
            </a:r>
          </a:p>
        </p:txBody>
      </p:sp>
      <p:sp>
        <p:nvSpPr>
          <p:cNvPr id="5" name="Content Placeholder 4">
            <a:extLst>
              <a:ext uri="{FF2B5EF4-FFF2-40B4-BE49-F238E27FC236}">
                <a16:creationId xmlns:a16="http://schemas.microsoft.com/office/drawing/2014/main" id="{59FC8FEA-BF0C-3208-C6B7-511B695F3FE5}"/>
              </a:ext>
            </a:extLst>
          </p:cNvPr>
          <p:cNvSpPr>
            <a:spLocks noGrp="1"/>
          </p:cNvSpPr>
          <p:nvPr>
            <p:ph sz="half" idx="1"/>
          </p:nvPr>
        </p:nvSpPr>
        <p:spPr>
          <a:xfrm>
            <a:off x="6735098" y="4365523"/>
            <a:ext cx="4798140" cy="1793053"/>
          </a:xfrm>
        </p:spPr>
        <p:txBody>
          <a:bodyPr vert="horz" lIns="91440" tIns="45720" rIns="91440" bIns="45720" rtlCol="0" anchor="t">
            <a:normAutofit/>
          </a:bodyPr>
          <a:lstStyle/>
          <a:p>
            <a:pPr marL="0" indent="0" algn="ctr">
              <a:buNone/>
            </a:pPr>
            <a:r>
              <a:rPr lang="en-US" sz="2100" dirty="0">
                <a:gradFill flip="none" rotWithShape="1">
                  <a:gsLst>
                    <a:gs pos="0">
                      <a:schemeClr val="tx1"/>
                    </a:gs>
                    <a:gs pos="100000">
                      <a:schemeClr val="tx1">
                        <a:lumMod val="75000"/>
                      </a:schemeClr>
                    </a:gs>
                  </a:gsLst>
                  <a:lin ang="5400000" scaled="0"/>
                  <a:tileRect/>
                </a:gradFill>
              </a:rPr>
              <a:t>People v. Spector </a:t>
            </a:r>
          </a:p>
        </p:txBody>
      </p:sp>
      <p:pic>
        <p:nvPicPr>
          <p:cNvPr id="8" name="Content Placeholder 7" descr="A person with curly hair&#10;&#10;Description automatically generated with low confidence">
            <a:extLst>
              <a:ext uri="{FF2B5EF4-FFF2-40B4-BE49-F238E27FC236}">
                <a16:creationId xmlns:a16="http://schemas.microsoft.com/office/drawing/2014/main" id="{E4FDDB7B-C7B3-9403-DAC2-C2599E7524C4}"/>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15103" b="6119"/>
          <a:stretch/>
        </p:blipFill>
        <p:spPr>
          <a:xfrm>
            <a:off x="633999" y="636640"/>
            <a:ext cx="5462001" cy="5591541"/>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22646168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7CF9F-F459-C68F-1D64-F526FB82E17D}"/>
              </a:ext>
            </a:extLst>
          </p:cNvPr>
          <p:cNvSpPr>
            <a:spLocks noGrp="1"/>
          </p:cNvSpPr>
          <p:nvPr>
            <p:ph type="title"/>
          </p:nvPr>
        </p:nvSpPr>
        <p:spPr/>
        <p:txBody>
          <a:bodyPr/>
          <a:lstStyle/>
          <a:p>
            <a:r>
              <a:rPr lang="en-US" dirty="0"/>
              <a:t>Q and As?</a:t>
            </a:r>
          </a:p>
        </p:txBody>
      </p:sp>
      <p:sp>
        <p:nvSpPr>
          <p:cNvPr id="3" name="Content Placeholder 2">
            <a:extLst>
              <a:ext uri="{FF2B5EF4-FFF2-40B4-BE49-F238E27FC236}">
                <a16:creationId xmlns:a16="http://schemas.microsoft.com/office/drawing/2014/main" id="{43E345B1-0A70-02DE-4364-90194ABB3BDF}"/>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3494539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8" name="Rounded Rectangle 9">
            <a:extLst>
              <a:ext uri="{FF2B5EF4-FFF2-40B4-BE49-F238E27FC236}">
                <a16:creationId xmlns:a16="http://schemas.microsoft.com/office/drawing/2014/main" id="{BCA2EB72-13DC-4DC6-B461-3B036C55B9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10905066" cy="5571066"/>
          </a:xfrm>
          <a:prstGeom prst="roundRect">
            <a:avLst>
              <a:gd name="adj" fmla="val 2627"/>
            </a:avLst>
          </a:prstGeom>
          <a:solidFill>
            <a:schemeClr val="bg2">
              <a:lumMod val="75000"/>
            </a:schemeClr>
          </a:solidFill>
          <a:ln w="44450">
            <a:gradFill>
              <a:gsLst>
                <a:gs pos="0">
                  <a:schemeClr val="bg2">
                    <a:alpha val="65000"/>
                  </a:schemeClr>
                </a:gs>
                <a:gs pos="98000">
                  <a:schemeClr val="bg2">
                    <a:lumMod val="75000"/>
                    <a:alpha val="55000"/>
                  </a:schemeClr>
                </a:gs>
              </a:gsLst>
              <a:lin ang="5400000" scaled="1"/>
            </a:gradFill>
          </a:ln>
          <a:effectLst>
            <a:innerShdw blurRad="63500" dist="50800" dir="14460000">
              <a:prstClr val="black">
                <a:alpha val="70000"/>
              </a:prstClr>
            </a:inn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AE7AA4-DF6D-375A-228F-F9AD008C5805}"/>
              </a:ext>
            </a:extLst>
          </p:cNvPr>
          <p:cNvSpPr>
            <a:spLocks noGrp="1"/>
          </p:cNvSpPr>
          <p:nvPr>
            <p:ph type="title"/>
          </p:nvPr>
        </p:nvSpPr>
        <p:spPr>
          <a:xfrm>
            <a:off x="1141413" y="965199"/>
            <a:ext cx="6075552" cy="4918075"/>
          </a:xfrm>
        </p:spPr>
        <p:txBody>
          <a:bodyPr vert="horz" lIns="91440" tIns="45720" rIns="91440" bIns="45720" rtlCol="0" anchor="ctr">
            <a:normAutofit/>
          </a:bodyPr>
          <a:lstStyle/>
          <a:p>
            <a:pPr algn="r"/>
            <a:r>
              <a:rPr lang="en-US" sz="5400">
                <a:effectLst>
                  <a:glow rad="38100">
                    <a:schemeClr val="bg1">
                      <a:lumMod val="65000"/>
                      <a:lumOff val="35000"/>
                      <a:alpha val="50000"/>
                    </a:schemeClr>
                  </a:glow>
                  <a:outerShdw blurRad="28575" dist="31750" dir="13200000" algn="tl" rotWithShape="0">
                    <a:srgbClr val="000000">
                      <a:alpha val="25000"/>
                    </a:srgbClr>
                  </a:outerShdw>
                </a:effectLst>
              </a:rPr>
              <a:t>THANK YOU!</a:t>
            </a:r>
          </a:p>
        </p:txBody>
      </p:sp>
      <p:cxnSp>
        <p:nvCxnSpPr>
          <p:cNvPr id="10" name="Straight Connector 9">
            <a:extLst>
              <a:ext uri="{FF2B5EF4-FFF2-40B4-BE49-F238E27FC236}">
                <a16:creationId xmlns:a16="http://schemas.microsoft.com/office/drawing/2014/main" id="{C8F75BF3-096E-451E-A222-96A7F09468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8699" y="2011680"/>
            <a:ext cx="0" cy="283464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40434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Metadata/LabelInfo.xml><?xml version="1.0" encoding="utf-8"?>
<clbl:labelList xmlns:clbl="http://schemas.microsoft.com/office/2020/mipLabelMetadata">
  <clbl:label id="{e5a0fc19-9f8a-44f4-b992-c7fb430b6d1f}" enabled="0" method="" siteId="{e5a0fc19-9f8a-44f4-b992-c7fb430b6d1f}" removed="1"/>
</clbl:labelList>
</file>

<file path=docProps/app.xml><?xml version="1.0" encoding="utf-8"?>
<Properties xmlns="http://schemas.openxmlformats.org/officeDocument/2006/extended-properties" xmlns:vt="http://schemas.openxmlformats.org/officeDocument/2006/docPropsVTypes">
  <Template>Mesh</Template>
  <TotalTime>279</TotalTime>
  <Words>4952</Words>
  <Application>Microsoft Office PowerPoint</Application>
  <PresentationFormat>Widescreen</PresentationFormat>
  <Paragraphs>182</Paragraphs>
  <Slides>45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Century Gothic</vt:lpstr>
      <vt:lpstr>Publico</vt:lpstr>
      <vt:lpstr>Roboto</vt:lpstr>
      <vt:lpstr>Source Sans Pro</vt:lpstr>
      <vt:lpstr>Verdana</vt:lpstr>
      <vt:lpstr>Mesh</vt:lpstr>
      <vt:lpstr>5th ANNUAL BENCH-BAR trial advocacy seminar</vt:lpstr>
      <vt:lpstr>AGENDA</vt:lpstr>
      <vt:lpstr>NAME THAT EXPERT…</vt:lpstr>
      <vt:lpstr>DUANE DEVER</vt:lpstr>
      <vt:lpstr>k.s.a 60-456</vt:lpstr>
      <vt:lpstr>MO REV. STAT. 490.065</vt:lpstr>
      <vt:lpstr>MO. REV. STAT. 490.065 </vt:lpstr>
      <vt:lpstr>MO. REV. STAT. 490.065 </vt:lpstr>
      <vt:lpstr>FED RULE OF EVIDENCE 702</vt:lpstr>
      <vt:lpstr>FeD rule of evidence rule 703</vt:lpstr>
      <vt:lpstr>NAME THAT EXPERT…</vt:lpstr>
      <vt:lpstr>DENNIS FUNG </vt:lpstr>
      <vt:lpstr>DAUBERT v. MERRELL PHARMACEUTICALS INC. 113 S. Ct. 2786 ( 1993)</vt:lpstr>
      <vt:lpstr>QUIZ? WHAT DRUG WAS AT ISSUE In DAUBERT </vt:lpstr>
      <vt:lpstr>OTHER CONSIDERATIONS…</vt:lpstr>
      <vt:lpstr>OTHER CONSIDERATIONS..</vt:lpstr>
      <vt:lpstr>NAME THAT EXPERT …</vt:lpstr>
      <vt:lpstr>DR. WERNER SPITZ</vt:lpstr>
      <vt:lpstr>ABA RULE 3.1</vt:lpstr>
      <vt:lpstr>ABA RULE 3.3 (a) A lawyer shall not knowingly:</vt:lpstr>
      <vt:lpstr>ABA RULE 3.4</vt:lpstr>
      <vt:lpstr>EXAMPLE</vt:lpstr>
      <vt:lpstr>ABA RULE 1.6 </vt:lpstr>
      <vt:lpstr>NAME THAT EXPERT..</vt:lpstr>
      <vt:lpstr>Dr. DAWN HUGHES </vt:lpstr>
      <vt:lpstr>K.S.A. 60-226</vt:lpstr>
      <vt:lpstr>K.S.A. 60-226</vt:lpstr>
      <vt:lpstr>K.S.A. 60-226</vt:lpstr>
      <vt:lpstr>K.S.A. 60-266</vt:lpstr>
      <vt:lpstr>K.S.A. 60-266</vt:lpstr>
      <vt:lpstr>Mo. Sup. Ct. rule 56.01</vt:lpstr>
      <vt:lpstr>Mo. SUP. CT. RULE 56.01</vt:lpstr>
      <vt:lpstr>Mo. SUP. CT. RULE 56.01</vt:lpstr>
      <vt:lpstr>See also rule 25.03 for criminal cases</vt:lpstr>
      <vt:lpstr>FED RULE 26</vt:lpstr>
      <vt:lpstr>FED RULE 26</vt:lpstr>
      <vt:lpstr>FED RULE 26</vt:lpstr>
      <vt:lpstr>PowerPoint Presentation</vt:lpstr>
      <vt:lpstr>CHOOSING AN EXPERT </vt:lpstr>
      <vt:lpstr>VETTING AN EXPERT </vt:lpstr>
      <vt:lpstr>PRETRIAL PREPERATION </vt:lpstr>
      <vt:lpstr>NAME THAT EXPERT…</vt:lpstr>
      <vt:lpstr>DR. MICHEAL BADEN </vt:lpstr>
      <vt:lpstr>Q and As?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5th ANNUAL BENCH-BAR trial advocacy seminar</dc:title>
  <dc:creator>Jennifer S. Tatum</dc:creator>
  <cp:lastModifiedBy>Jennifer S. Tatum</cp:lastModifiedBy>
  <cp:revision>1</cp:revision>
  <dcterms:created xsi:type="dcterms:W3CDTF">2022-05-19T17:39:25Z</dcterms:created>
  <dcterms:modified xsi:type="dcterms:W3CDTF">2022-05-19T22:19:17Z</dcterms:modified>
</cp:coreProperties>
</file>